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12192000" cy="6858000"/>
  <p:notesSz cx="12192000" cy="6858000"/>
  <p:embeddedFontLst>
    <p:embeddedFont>
      <p:font typeface="BBPIAR+CenturyGothic-Bold"/>
      <p:regular r:id="rId52"/>
    </p:embeddedFont>
    <p:embeddedFont>
      <p:font typeface="PMHKKC+CenturyGothic"/>
      <p:regular r:id="rId53"/>
    </p:embeddedFont>
    <p:embeddedFont>
      <p:font typeface="LOQLSP+CourierNewPSMT"/>
      <p:regular r:id="rId54"/>
    </p:embeddedFont>
    <p:embeddedFont>
      <p:font typeface="FSCMTE+Arial-BoldMT"/>
      <p:regular r:id="rId55"/>
    </p:embeddedFont>
    <p:embeddedFont>
      <p:font typeface="QQMIOD+ArialMT"/>
      <p:regular r:id="rId56"/>
    </p:embeddedFont>
    <p:embeddedFont>
      <p:font typeface="QEIKBE+Wingdings-Regular"/>
      <p:regular r:id="rId5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font" Target="fonts/font1.fntdata" /><Relationship Id="rId53" Type="http://schemas.openxmlformats.org/officeDocument/2006/relationships/font" Target="fonts/font2.fntdata" /><Relationship Id="rId54" Type="http://schemas.openxmlformats.org/officeDocument/2006/relationships/font" Target="fonts/font3.fntdata" /><Relationship Id="rId55" Type="http://schemas.openxmlformats.org/officeDocument/2006/relationships/font" Target="fonts/font4.fntdata" /><Relationship Id="rId56" Type="http://schemas.openxmlformats.org/officeDocument/2006/relationships/font" Target="fonts/font5.fntdata" /><Relationship Id="rId57" Type="http://schemas.openxmlformats.org/officeDocument/2006/relationships/font" Target="fonts/font6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220" y="2058727"/>
            <a:ext cx="5164507" cy="1511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Prevención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Violencias</a:t>
            </a:r>
          </a:p>
          <a:p>
            <a:pPr marL="360362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Sexuales:</a:t>
            </a:r>
            <a:r>
              <a:rPr dirty="0" sz="3200" spc="889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¿Cómo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me</a:t>
            </a:r>
          </a:p>
          <a:p>
            <a:pPr marL="145256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cuido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cómo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te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BBPIAR+CenturyGothic-Bold"/>
                <a:cs typeface="BBPIAR+CenturyGothic-Bold"/>
              </a:rPr>
              <a:t>cuido?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243" y="3876288"/>
            <a:ext cx="3383432" cy="531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OFICINA</a:t>
            </a: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 </a:t>
            </a: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PARA</a:t>
            </a: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 </a:t>
            </a: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LA</a:t>
            </a: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 </a:t>
            </a: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CONVIVENCIA</a:t>
            </a:r>
          </a:p>
          <a:p>
            <a:pPr marL="1158081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83952"/>
                </a:solidFill>
                <a:latin typeface="PMHKKC+CenturyGothic"/>
                <a:cs typeface="PMHKKC+CenturyGothic"/>
              </a:rPr>
              <a:t>ESCOLAR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2968" y="2773934"/>
            <a:ext cx="8941613" cy="1592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creen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mujeres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deberían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dejar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usar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</a:p>
          <a:p>
            <a:pPr marL="482302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falda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corta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para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prevenir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violenten</a:t>
            </a:r>
          </a:p>
          <a:p>
            <a:pPr marL="3207022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sexualmente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8043" y="3322574"/>
            <a:ext cx="567370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alguna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vez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enamorado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5764" y="3048254"/>
            <a:ext cx="8308616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creen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solo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considera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violencia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</a:t>
            </a:r>
          </a:p>
          <a:p>
            <a:pPr marL="1556072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cuando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hay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contacto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físico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8508" y="3048254"/>
            <a:ext cx="9548115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tienen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menos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persona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confianza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</a:p>
          <a:p>
            <a:pPr marL="257316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pueden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contar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todo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4311" y="3322574"/>
            <a:ext cx="602391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saben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qué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consentimiento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7652" y="3322574"/>
            <a:ext cx="597822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alguna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vez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visto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condón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303" y="3322574"/>
            <a:ext cx="415499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Saben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pack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1958" y="3322574"/>
            <a:ext cx="703651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saben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qué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violencias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3977" y="3322574"/>
            <a:ext cx="521611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saben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qué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pansexual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5918" y="3048254"/>
            <a:ext cx="8799122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Conocen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persona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reconoce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como</a:t>
            </a:r>
          </a:p>
          <a:p>
            <a:pPr marL="352255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LGBTIQ+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1425" y="2428506"/>
            <a:ext cx="10404258" cy="1147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¿Qué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necesitan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para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que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este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sea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un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espacio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seguro?: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Acuerdos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45253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5337" y="2212961"/>
            <a:ext cx="6779325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Definamos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qué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son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los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5337" y="2944481"/>
            <a:ext cx="7656887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DSR,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VS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Consentimiento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76888"/>
            <a:ext cx="4355113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¿Qué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son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las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1971" y="1881374"/>
            <a:ext cx="9592625" cy="3950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“todo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acto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comportamiento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tipo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sexual</a:t>
            </a:r>
          </a:p>
          <a:p>
            <a:pPr marL="438943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ejercido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sobre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un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niño,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niña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adolescente,</a:t>
            </a:r>
          </a:p>
          <a:p>
            <a:pPr marL="742156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utilizando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fuerza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cualquier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forma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</a:p>
          <a:p>
            <a:pPr marL="661987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coerción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física,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psicológica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emocional,</a:t>
            </a:r>
          </a:p>
          <a:p>
            <a:pPr marL="67468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aprovechando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las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condiciones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indefensión,</a:t>
            </a:r>
          </a:p>
          <a:p>
            <a:pPr marL="615156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desigualdad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las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relaciones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poder</a:t>
            </a:r>
          </a:p>
          <a:p>
            <a:pPr marL="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existentes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entre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víctima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agresor.”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(Ley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1146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</a:p>
          <a:p>
            <a:pPr marL="4198143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2007)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6517161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¿Qué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tipos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VS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existen?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52049" y="2510966"/>
            <a:ext cx="1084994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987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VS</a:t>
            </a: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en</a:t>
            </a:r>
          </a:p>
          <a:p>
            <a:pPr marL="6032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medios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digitales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2809" y="2534486"/>
            <a:ext cx="1135335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6212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Actos</a:t>
            </a:r>
          </a:p>
          <a:p>
            <a:pPr marL="952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sexuales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violentos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9756" y="2580668"/>
            <a:ext cx="1007417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Acceso</a:t>
            </a:r>
          </a:p>
          <a:p>
            <a:pPr marL="70643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carnal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43040" y="5114248"/>
            <a:ext cx="870235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Acoso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sexual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6250" y="5281550"/>
            <a:ext cx="107572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ESCNNA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5480" y="493776"/>
            <a:ext cx="9760563" cy="536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¿Cómo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puedo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prevenir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una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VS?: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Consentimiento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5807" y="2266531"/>
            <a:ext cx="9313422" cy="2487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087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“Acuerdo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para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participar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un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acto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sexual.</a:t>
            </a:r>
          </a:p>
          <a:p>
            <a:pPr marL="569912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una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manera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establecer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si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todas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las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partes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involucradas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relación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sexual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lo</a:t>
            </a:r>
          </a:p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hacen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forma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deseada,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consciente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sana”</a:t>
            </a:r>
          </a:p>
          <a:p>
            <a:pPr marL="3098006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(Padrón,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2018).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5480" y="493776"/>
            <a:ext cx="9760563" cy="536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¿Cómo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puedo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prevenir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una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VS?: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Consentimiento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6904" y="2963221"/>
            <a:ext cx="3891641" cy="2313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Menores</a:t>
            </a:r>
            <a:r>
              <a:rPr dirty="0" sz="2200" spc="-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200" spc="-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2200" spc="-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</a:p>
          <a:p>
            <a:pPr marL="0" marR="0">
              <a:lnSpc>
                <a:spcPts val="2200"/>
              </a:lnSpc>
              <a:spcBef>
                <a:spcPts val="565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Consumo</a:t>
            </a:r>
            <a:r>
              <a:rPr dirty="0" sz="2200" spc="-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200" spc="-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dirty="0" sz="2200" spc="-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200" spc="-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sustancias</a:t>
            </a:r>
          </a:p>
          <a:p>
            <a:pPr marL="0" marR="0">
              <a:lnSpc>
                <a:spcPts val="2200"/>
              </a:lnSpc>
              <a:spcBef>
                <a:spcPts val="5607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Manipulación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45253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5337" y="2212961"/>
            <a:ext cx="7545593" cy="151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Tarjetas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o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banderas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rojas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ante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las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violencias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4012" y="2086284"/>
            <a:ext cx="6542312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Una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adolescente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16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años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5225" y="2634924"/>
            <a:ext cx="7459455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cede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tener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relaciones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sexuales</a:t>
            </a:r>
          </a:p>
          <a:p>
            <a:pPr marL="7937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penetrativas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insistencia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</a:p>
          <a:p>
            <a:pPr marL="742950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su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pareja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luego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decirle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7637" y="4280844"/>
            <a:ext cx="6958328" cy="1147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repetidas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veces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que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no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quería</a:t>
            </a:r>
          </a:p>
          <a:p>
            <a:pPr marL="765175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hacer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nada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noche.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937" y="2050040"/>
            <a:ext cx="5730631" cy="114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Acceso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carnal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están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vulnerando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derechos: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8943" y="3388455"/>
            <a:ext cx="5116252" cy="9493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decidir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libre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autónomamente</a:t>
            </a:r>
          </a:p>
          <a:p>
            <a:pPr marL="285750" marR="0">
              <a:lnSpc>
                <a:spcPts val="2206"/>
              </a:lnSpc>
              <a:spcBef>
                <a:spcPts val="253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cuándo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quién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tienen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relaciones</a:t>
            </a:r>
          </a:p>
          <a:p>
            <a:pPr marL="285750" marR="0">
              <a:lnSpc>
                <a:spcPts val="2206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30173" y="4601375"/>
            <a:ext cx="4302436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explorar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disfrutar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5923" y="4916844"/>
            <a:ext cx="3259253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una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vida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placentera.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22765" y="2285906"/>
            <a:ext cx="6786914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Un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profesor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insiste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redes</a:t>
            </a:r>
          </a:p>
          <a:p>
            <a:pPr marL="14287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sociales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su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estudiante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15</a:t>
            </a:r>
          </a:p>
          <a:p>
            <a:pPr marL="362743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años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que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salga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con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él.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Ella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08440" y="3931826"/>
            <a:ext cx="7418728" cy="1147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termina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aceptando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miedo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</a:p>
          <a:p>
            <a:pPr marL="197643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que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haga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perder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materia.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9578" y="132437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2347" y="2154919"/>
            <a:ext cx="4536488" cy="151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LANZAN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L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QUIEN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5668" y="1910650"/>
            <a:ext cx="7629990" cy="114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Acoso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sexual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medios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digitales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están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vulnerando: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8846" y="3221187"/>
            <a:ext cx="4745696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fortalecer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autonomía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4596" y="3536654"/>
            <a:ext cx="502153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autoestima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ejercicio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sexualidad.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72198" y="4006644"/>
            <a:ext cx="6245064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decidir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libre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autónomamente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cuándo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7948" y="4322112"/>
            <a:ext cx="464754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quién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tienen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relaciones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9421" y="4916963"/>
            <a:ext cx="5339598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explorar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disfrutar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una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vida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5171" y="5232431"/>
            <a:ext cx="222209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placentera.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1759" y="2011586"/>
            <a:ext cx="7650565" cy="33418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adolescentes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13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15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años</a:t>
            </a:r>
          </a:p>
          <a:p>
            <a:pPr marL="178593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están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besando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tocando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sus</a:t>
            </a:r>
          </a:p>
          <a:p>
            <a:pPr marL="133350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genitales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mientras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bailan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una</a:t>
            </a:r>
          </a:p>
          <a:p>
            <a:pPr marL="569788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fiesta.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Uno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ellos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queda</a:t>
            </a:r>
          </a:p>
          <a:p>
            <a:pPr marL="645318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inmóvil,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mientras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que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el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otro</a:t>
            </a:r>
          </a:p>
          <a:p>
            <a:pPr marL="1459705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continúa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tocándolo.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893" y="1938528"/>
            <a:ext cx="6668462" cy="114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Acto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sexual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violento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está</a:t>
            </a:r>
          </a:p>
          <a:p>
            <a:pPr marL="1931193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vulnerando: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9490" y="3431766"/>
            <a:ext cx="4791416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explorar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disfrutar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una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5240" y="3747234"/>
            <a:ext cx="2770278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vida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placentera.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33751" y="4443707"/>
            <a:ext cx="5719984" cy="9493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Ley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1236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2008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establece</a:t>
            </a:r>
            <a:r>
              <a:rPr dirty="0" sz="1800" spc="15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las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personas</a:t>
            </a:r>
          </a:p>
          <a:p>
            <a:pPr marL="285750" marR="0">
              <a:lnSpc>
                <a:spcPts val="2206"/>
              </a:lnSpc>
              <a:spcBef>
                <a:spcPts val="253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menores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14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años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no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están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capacidad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</a:p>
          <a:p>
            <a:pPr marL="285750" marR="0">
              <a:lnSpc>
                <a:spcPts val="2206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consentimiento.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4990" y="2011586"/>
            <a:ext cx="6744723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Un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adolescente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17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años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2234" y="2560226"/>
            <a:ext cx="7668857" cy="2793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pregunta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su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novio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su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edad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si</a:t>
            </a:r>
          </a:p>
          <a:p>
            <a:pPr marL="74612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pueden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mandar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fotos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ropa</a:t>
            </a:r>
          </a:p>
          <a:p>
            <a:pPr marL="433387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interior.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Ambos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mandan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las</a:t>
            </a:r>
          </a:p>
          <a:p>
            <a:pPr marL="64135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fotos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las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borran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tan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pronto</a:t>
            </a:r>
          </a:p>
          <a:p>
            <a:pPr marL="1556543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terminan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hablar.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73" y="2161553"/>
            <a:ext cx="7426044" cy="1147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No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hay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violencia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sexual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está</a:t>
            </a:r>
          </a:p>
          <a:p>
            <a:pPr marL="2082799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garantizando: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6711" y="3502566"/>
            <a:ext cx="5339598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explorar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disfrutar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una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vida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2461" y="3818033"/>
            <a:ext cx="222209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placentera.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1210" y="4358039"/>
            <a:ext cx="5659163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respete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intimidad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06960" y="4673507"/>
            <a:ext cx="211380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confidencialidad.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0150" y="1711140"/>
            <a:ext cx="7387674" cy="4439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893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Una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adolescente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17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años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le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pregunta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su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amiga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16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años</a:t>
            </a:r>
          </a:p>
          <a:p>
            <a:pPr marL="217487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si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quiere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mandar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fotos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ropa</a:t>
            </a:r>
          </a:p>
          <a:p>
            <a:pPr marL="217487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interior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una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página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donde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le</a:t>
            </a:r>
          </a:p>
          <a:p>
            <a:pPr marL="509587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pagarán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cada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foto.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Ella</a:t>
            </a:r>
          </a:p>
          <a:p>
            <a:pPr marL="665956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acepta,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manda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sus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fotos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</a:p>
          <a:p>
            <a:pPr marL="483393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empieza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recibir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dinero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por</a:t>
            </a:r>
          </a:p>
          <a:p>
            <a:pPr marL="2432843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cada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foto.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0325" y="1757135"/>
            <a:ext cx="7486301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Explotación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Sexual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Comercial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</a:p>
          <a:p>
            <a:pPr marL="106362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Niñas,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Niños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Adolescentes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se</a:t>
            </a:r>
          </a:p>
          <a:p>
            <a:pPr marL="1662906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están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PMHKKC+CenturyGothic"/>
                <a:cs typeface="PMHKKC+CenturyGothic"/>
              </a:rPr>
              <a:t>vulnerando: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26116" y="3716108"/>
            <a:ext cx="5659163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respete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intimidad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1866" y="4031576"/>
            <a:ext cx="211380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confidencialidad.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5116" y="4480298"/>
            <a:ext cx="5116252" cy="9493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decidir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libre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autónomamente</a:t>
            </a:r>
          </a:p>
          <a:p>
            <a:pPr marL="285750" marR="0">
              <a:lnSpc>
                <a:spcPts val="2206"/>
              </a:lnSpc>
              <a:spcBef>
                <a:spcPts val="253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cuándo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quién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tienen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relaciones</a:t>
            </a:r>
          </a:p>
          <a:p>
            <a:pPr marL="285750" marR="0">
              <a:lnSpc>
                <a:spcPts val="2206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sexuales.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6956" y="36564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6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428902"/>
            <a:ext cx="283263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Situación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9972" y="2151146"/>
            <a:ext cx="5659163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respete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intimidad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5722" y="2466614"/>
            <a:ext cx="211380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confidencialidad.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29972" y="2985282"/>
            <a:ext cx="4745696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fortalecer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autonomía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5722" y="3300750"/>
            <a:ext cx="502153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autoestima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ejercicio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sexualidad.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29972" y="3867225"/>
            <a:ext cx="5339598" cy="32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explorar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disfrutar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una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vida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15722" y="4182694"/>
            <a:ext cx="222209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placentera.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29972" y="4701362"/>
            <a:ext cx="5116252" cy="9493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decidir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libre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autónomamente</a:t>
            </a:r>
          </a:p>
          <a:p>
            <a:pPr marL="285750" marR="0">
              <a:lnSpc>
                <a:spcPts val="2206"/>
              </a:lnSpc>
              <a:spcBef>
                <a:spcPts val="253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cuándo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con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quién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tienen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relaciones</a:t>
            </a:r>
          </a:p>
          <a:p>
            <a:pPr marL="285750" marR="0">
              <a:lnSpc>
                <a:spcPts val="2206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sexuales.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7273" y="616048"/>
            <a:ext cx="3165457" cy="536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Ejemplos</a:t>
            </a:r>
            <a:r>
              <a:rPr dirty="0" sz="32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32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32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5050" y="1852198"/>
            <a:ext cx="4703403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Relaciones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erótico-afectivas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en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las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que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31925" y="1955106"/>
            <a:ext cx="259097" cy="239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17675" y="1896182"/>
            <a:ext cx="361656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El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embarazo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el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aborto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forzado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0800" y="2167666"/>
            <a:ext cx="298204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hay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una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relación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poder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31925" y="2414850"/>
            <a:ext cx="3788931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Las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insinuaciones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sexuales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05050" y="2686335"/>
            <a:ext cx="4436398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Persona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bajo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el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efecto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sustancias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17675" y="2730318"/>
            <a:ext cx="119449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deseadas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90800" y="3001803"/>
            <a:ext cx="421351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psicoactivas,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dormida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inconsciente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31925" y="3248986"/>
            <a:ext cx="2697209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desnudez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forzada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05050" y="3520471"/>
            <a:ext cx="3293627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Forzar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mirar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pornografía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31925" y="3767654"/>
            <a:ext cx="4599847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humillación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pública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(incluye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05050" y="4039139"/>
            <a:ext cx="4333228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Divulgación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fotos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y/o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videos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17675" y="4083122"/>
            <a:ext cx="262791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comentarios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y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chistes)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0800" y="4354607"/>
            <a:ext cx="381956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contenido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sexual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sin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autorización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31925" y="4601790"/>
            <a:ext cx="3153002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Contagio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forzado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de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ETS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05050" y="4873275"/>
            <a:ext cx="3242806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Obligar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la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masturbación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31925" y="5120458"/>
            <a:ext cx="4346716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Quitarse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el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condón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a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escondidas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05050" y="5391942"/>
            <a:ext cx="4954334" cy="298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LOQLSP+CourierNewPSMT"/>
                <a:cs typeface="LOQLSP+CourierNewPSMT"/>
              </a:rPr>
              <a:t>o</a:t>
            </a:r>
            <a:r>
              <a:rPr dirty="0" sz="1400" spc="10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El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manoseo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no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consentido</a:t>
            </a:r>
            <a:r>
              <a:rPr dirty="0" sz="1800" spc="496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manipulado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17675" y="5434147"/>
            <a:ext cx="247539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cualquier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acto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SCMTE+Arial-BoldMT"/>
                <a:cs typeface="FSCMTE+Arial-BoldMT"/>
              </a:rPr>
              <a:t>sexual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5583" y="3322574"/>
            <a:ext cx="410266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tienen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años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más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45253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5337" y="2212961"/>
            <a:ext cx="6767875" cy="151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¿Qué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hago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si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vivo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una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VS?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9513" y="410988"/>
            <a:ext cx="8689906" cy="427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LAS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VÍCTIMAS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VIOLENCIAS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DE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VS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TIENEN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DERECHO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1947" y="2680541"/>
            <a:ext cx="3620210" cy="916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Recibir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orientación</a:t>
            </a:r>
          </a:p>
          <a:p>
            <a:pPr marL="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e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información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5026" y="2886840"/>
            <a:ext cx="2667074" cy="505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Salud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integral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1947" y="4626073"/>
            <a:ext cx="2369401" cy="916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Medidas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</a:p>
          <a:p>
            <a:pPr marL="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protección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55026" y="4626073"/>
            <a:ext cx="2603032" cy="916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Acceder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la</a:t>
            </a:r>
          </a:p>
          <a:p>
            <a:pPr marL="77343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MHKKC+CenturyGothic"/>
                <a:cs typeface="PMHKKC+CenturyGothic"/>
              </a:rPr>
              <a:t>usticia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9513" y="410988"/>
            <a:ext cx="4226578" cy="427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¿A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quiénes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puedo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acudir?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027" y="1705282"/>
            <a:ext cx="11281346" cy="2949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Tienes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varias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opciones: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QMIOD+ArialMT"/>
                <a:cs typeface="QQMIO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Identifica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8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adultos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confianza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quienes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puedas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contar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lo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está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sucediendo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coméntaselos.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QMIOD+ArialMT"/>
                <a:cs typeface="QQMIO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Cuéntale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al/la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orientador/a_____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situación,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lo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hacer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escrito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</a:p>
          <a:p>
            <a:pPr marL="228600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hablado,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facilite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más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QMIOD+ArialMT"/>
                <a:cs typeface="QQMIO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llamar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141-ICBF,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123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106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para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salud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mental</a:t>
            </a:r>
          </a:p>
          <a:p>
            <a:pPr marL="0" marR="0">
              <a:lnSpc>
                <a:spcPts val="3183"/>
              </a:lnSpc>
              <a:spcBef>
                <a:spcPts val="35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QMIOD+ArialMT"/>
                <a:cs typeface="QQMIO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presencial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cualquier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centro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salud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hospital.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511082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2307" y="2707384"/>
            <a:ext cx="2139553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BBPIAR+CenturyGothic-Bold"/>
                <a:cs typeface="BBPIAR+CenturyGothic-Bold"/>
              </a:rPr>
              <a:t>CIERRE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9513" y="410988"/>
            <a:ext cx="4941576" cy="427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Kit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para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intervenir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y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prevenir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BBPIAR+CenturyGothic-Bold"/>
                <a:cs typeface="BBPIAR+CenturyGothic-Bold"/>
              </a:rPr>
              <a:t>VS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3117" y="1620329"/>
            <a:ext cx="2908610" cy="9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EIKBE+Wingdings-Regular"/>
                <a:cs typeface="QEIKBE+Wingdings-Regular"/>
              </a:rPr>
              <a:t>ü</a:t>
            </a:r>
            <a:r>
              <a:rPr dirty="0" sz="285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Asegurar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el</a:t>
            </a:r>
          </a:p>
          <a:p>
            <a:pPr marL="96043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consentimiento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94920" y="1716073"/>
            <a:ext cx="418377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EIKBE+Wingdings-Regular"/>
                <a:cs typeface="QEIKBE+Wingdings-Regular"/>
              </a:rPr>
              <a:t>ü</a:t>
            </a:r>
            <a:r>
              <a:rPr dirty="0" sz="285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Preguntar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si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necesita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76082" y="2142794"/>
            <a:ext cx="128865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ayuda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6384" y="3005873"/>
            <a:ext cx="442290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EIKBE+Wingdings-Regular"/>
                <a:cs typeface="QEIKBE+Wingdings-Regular"/>
              </a:rPr>
              <a:t>ü</a:t>
            </a:r>
            <a:r>
              <a:rPr dirty="0" sz="2850" spc="10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Cuestionar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creencias,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48746" y="3006156"/>
            <a:ext cx="532844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EIKBE+Wingdings-Regular"/>
                <a:cs typeface="QEIKBE+Wingdings-Regular"/>
              </a:rPr>
              <a:t>ü</a:t>
            </a:r>
            <a:r>
              <a:rPr dirty="0" sz="285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Pedir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ayuda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una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persona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734" y="3432593"/>
            <a:ext cx="10656430" cy="4743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comentarios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o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chistes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que</a:t>
            </a:r>
            <a:r>
              <a:rPr dirty="0" sz="2800" spc="6552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adulta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de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confianza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si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vemos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71615" y="3859313"/>
            <a:ext cx="251253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validan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las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VS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67523" y="3859596"/>
            <a:ext cx="564207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que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otra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persona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está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en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riesgo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95178" y="4674333"/>
            <a:ext cx="5431204" cy="1327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7962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EIKBE+Wingdings-Regular"/>
                <a:cs typeface="QEIKBE+Wingdings-Regular"/>
              </a:rPr>
              <a:t>ü</a:t>
            </a:r>
            <a:r>
              <a:rPr dirty="0" sz="285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Señalar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si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alguien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tiene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acciones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violentas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y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promover</a:t>
            </a:r>
          </a:p>
          <a:p>
            <a:pPr marL="1766887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el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cambio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5770" y="5043043"/>
            <a:ext cx="317411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EIKBE+Wingdings-Regular"/>
                <a:cs typeface="QEIKBE+Wingdings-Regular"/>
              </a:rPr>
              <a:t>ü</a:t>
            </a:r>
            <a:r>
              <a:rPr dirty="0" sz="285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Ofrecer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2800">
                <a:solidFill>
                  <a:srgbClr val="000000"/>
                </a:solidFill>
                <a:latin typeface="PMHKKC+CenturyGothic"/>
                <a:cs typeface="PMHKKC+CenturyGothic"/>
              </a:rPr>
              <a:t>apoyo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1" y="485433"/>
            <a:ext cx="685331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Por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grupo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van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responder: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63163" y="2702649"/>
            <a:ext cx="6797871" cy="1511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137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¿Qué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acción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específica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puedo</a:t>
            </a:r>
          </a:p>
          <a:p>
            <a:pPr marL="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llevar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cabo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para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prevenir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las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VS</a:t>
            </a:r>
          </a:p>
          <a:p>
            <a:pPr marL="1831975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en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mi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PMHKKC+CenturyGothic"/>
                <a:cs typeface="PMHKKC+CenturyGothic"/>
              </a:rPr>
              <a:t>entorno?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65475" y="2642519"/>
            <a:ext cx="5970259" cy="149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 spc="292" b="1">
                <a:solidFill>
                  <a:srgbClr val="ffffff"/>
                </a:solidFill>
                <a:latin typeface="Candara"/>
                <a:cs typeface="Candara"/>
              </a:rPr>
              <a:t>GRACIAS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4267" y="3322574"/>
            <a:ext cx="497316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gustan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videojuegos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1039" y="3322574"/>
            <a:ext cx="364683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gusta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ver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8316" y="3322574"/>
            <a:ext cx="842058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tienen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facebook/instagram/tiktok/whatsapp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0722" y="3048254"/>
            <a:ext cx="9219184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alguna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vez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hablado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sobre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sexualidad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sus</a:t>
            </a:r>
          </a:p>
          <a:p>
            <a:pPr marL="3448694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cuidadores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BBPIAR+CenturyGothic-Bold"/>
                <a:cs typeface="BBPIAR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4118" y="3322574"/>
            <a:ext cx="458566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practican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algún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deporte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2023-05-18T15:05:29-05:00</dcterms:modified>
</cp:coreProperties>
</file>