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48" r:id="rId2"/>
  </p:sldMasterIdLst>
  <p:notesMasterIdLst>
    <p:notesMasterId r:id="rId11"/>
  </p:notesMasterIdLst>
  <p:sldIdLst>
    <p:sldId id="265" r:id="rId3"/>
    <p:sldId id="257" r:id="rId4"/>
    <p:sldId id="312" r:id="rId5"/>
    <p:sldId id="311" r:id="rId6"/>
    <p:sldId id="313" r:id="rId7"/>
    <p:sldId id="315" r:id="rId8"/>
    <p:sldId id="316" r:id="rId9"/>
    <p:sldId id="314" r:id="rId1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00"/>
    <a:srgbClr val="00FDFF"/>
    <a:srgbClr val="FFFC00"/>
    <a:srgbClr val="FF8AD8"/>
    <a:srgbClr val="FF702A"/>
    <a:srgbClr val="FF702B"/>
    <a:srgbClr val="2A36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208B94-8A5A-ECD7-38E5-9E86FC535283}" v="6" dt="2022-10-25T02:45:39.182"/>
    <p1510:client id="{DF8BE407-B77B-0A28-BE87-A6E02BAC1A53}" v="3" dt="2023-02-06T02:33:24.945"/>
    <p1510:client id="{E8F79CDE-0D45-D4EE-6BC0-1A52F1E99912}" v="12" dt="2023-02-07T02:04:33.074"/>
    <p1510:client id="{F0861A7D-1612-1FC1-7FEE-C4E1C8383CEE}" v="2" dt="2022-12-22T21:28:54.2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3"/>
  </p:normalViewPr>
  <p:slideViewPr>
    <p:cSldViewPr snapToGrid="0">
      <p:cViewPr varScale="1">
        <p:scale>
          <a:sx n="100" d="100"/>
          <a:sy n="100" d="100"/>
        </p:scale>
        <p:origin x="10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F0861A7D-1612-1FC1-7FEE-C4E1C8383CEE}"/>
    <pc:docChg chg="addSld addMainMaster modMainMaster">
      <pc:chgData name="" userId="" providerId="" clId="Web-{F0861A7D-1612-1FC1-7FEE-C4E1C8383CEE}" dt="2022-12-22T21:28:47.189" v="0"/>
      <pc:docMkLst>
        <pc:docMk/>
      </pc:docMkLst>
      <pc:sldChg chg="add">
        <pc:chgData name="" userId="" providerId="" clId="Web-{F0861A7D-1612-1FC1-7FEE-C4E1C8383CEE}" dt="2022-12-22T21:28:47.189" v="0"/>
        <pc:sldMkLst>
          <pc:docMk/>
          <pc:sldMk cId="2483606246" sldId="314"/>
        </pc:sldMkLst>
      </pc:sldChg>
      <pc:sldMasterChg chg="add addSldLayout">
        <pc:chgData name="" userId="" providerId="" clId="Web-{F0861A7D-1612-1FC1-7FEE-C4E1C8383CEE}" dt="2022-12-22T21:28:47.189" v="0"/>
        <pc:sldMasterMkLst>
          <pc:docMk/>
          <pc:sldMasterMk cId="2948167520" sldId="2147483648"/>
        </pc:sldMasterMkLst>
        <pc:sldLayoutChg chg="add">
          <pc:chgData name="" userId="" providerId="" clId="Web-{F0861A7D-1612-1FC1-7FEE-C4E1C8383CEE}" dt="2022-12-22T21:28:47.189" v="0"/>
          <pc:sldLayoutMkLst>
            <pc:docMk/>
            <pc:sldMasterMk cId="2948167520" sldId="2147483648"/>
            <pc:sldLayoutMk cId="2432129394" sldId="2147483649"/>
          </pc:sldLayoutMkLst>
        </pc:sldLayoutChg>
        <pc:sldLayoutChg chg="add">
          <pc:chgData name="" userId="" providerId="" clId="Web-{F0861A7D-1612-1FC1-7FEE-C4E1C8383CEE}" dt="2022-12-22T21:28:47.189" v="0"/>
          <pc:sldLayoutMkLst>
            <pc:docMk/>
            <pc:sldMasterMk cId="2948167520" sldId="2147483648"/>
            <pc:sldLayoutMk cId="1487305612" sldId="2147483650"/>
          </pc:sldLayoutMkLst>
        </pc:sldLayoutChg>
        <pc:sldLayoutChg chg="add">
          <pc:chgData name="" userId="" providerId="" clId="Web-{F0861A7D-1612-1FC1-7FEE-C4E1C8383CEE}" dt="2022-12-22T21:28:47.189" v="0"/>
          <pc:sldLayoutMkLst>
            <pc:docMk/>
            <pc:sldMasterMk cId="2948167520" sldId="2147483648"/>
            <pc:sldLayoutMk cId="2473888328" sldId="2147483651"/>
          </pc:sldLayoutMkLst>
        </pc:sldLayoutChg>
        <pc:sldLayoutChg chg="add">
          <pc:chgData name="" userId="" providerId="" clId="Web-{F0861A7D-1612-1FC1-7FEE-C4E1C8383CEE}" dt="2022-12-22T21:28:47.189" v="0"/>
          <pc:sldLayoutMkLst>
            <pc:docMk/>
            <pc:sldMasterMk cId="2948167520" sldId="2147483648"/>
            <pc:sldLayoutMk cId="3907615620" sldId="2147483652"/>
          </pc:sldLayoutMkLst>
        </pc:sldLayoutChg>
        <pc:sldLayoutChg chg="add">
          <pc:chgData name="" userId="" providerId="" clId="Web-{F0861A7D-1612-1FC1-7FEE-C4E1C8383CEE}" dt="2022-12-22T21:28:47.189" v="0"/>
          <pc:sldLayoutMkLst>
            <pc:docMk/>
            <pc:sldMasterMk cId="2948167520" sldId="2147483648"/>
            <pc:sldLayoutMk cId="1060107152" sldId="2147483653"/>
          </pc:sldLayoutMkLst>
        </pc:sldLayoutChg>
        <pc:sldLayoutChg chg="add">
          <pc:chgData name="" userId="" providerId="" clId="Web-{F0861A7D-1612-1FC1-7FEE-C4E1C8383CEE}" dt="2022-12-22T21:28:47.189" v="0"/>
          <pc:sldLayoutMkLst>
            <pc:docMk/>
            <pc:sldMasterMk cId="2948167520" sldId="2147483648"/>
            <pc:sldLayoutMk cId="1637852494" sldId="2147483654"/>
          </pc:sldLayoutMkLst>
        </pc:sldLayoutChg>
        <pc:sldLayoutChg chg="add">
          <pc:chgData name="" userId="" providerId="" clId="Web-{F0861A7D-1612-1FC1-7FEE-C4E1C8383CEE}" dt="2022-12-22T21:28:47.189" v="0"/>
          <pc:sldLayoutMkLst>
            <pc:docMk/>
            <pc:sldMasterMk cId="2948167520" sldId="2147483648"/>
            <pc:sldLayoutMk cId="2384416648" sldId="2147483655"/>
          </pc:sldLayoutMkLst>
        </pc:sldLayoutChg>
        <pc:sldLayoutChg chg="add">
          <pc:chgData name="" userId="" providerId="" clId="Web-{F0861A7D-1612-1FC1-7FEE-C4E1C8383CEE}" dt="2022-12-22T21:28:47.189" v="0"/>
          <pc:sldLayoutMkLst>
            <pc:docMk/>
            <pc:sldMasterMk cId="2948167520" sldId="2147483648"/>
            <pc:sldLayoutMk cId="2729824178" sldId="2147483656"/>
          </pc:sldLayoutMkLst>
        </pc:sldLayoutChg>
        <pc:sldLayoutChg chg="add">
          <pc:chgData name="" userId="" providerId="" clId="Web-{F0861A7D-1612-1FC1-7FEE-C4E1C8383CEE}" dt="2022-12-22T21:28:47.189" v="0"/>
          <pc:sldLayoutMkLst>
            <pc:docMk/>
            <pc:sldMasterMk cId="2948167520" sldId="2147483648"/>
            <pc:sldLayoutMk cId="2507542099" sldId="2147483657"/>
          </pc:sldLayoutMkLst>
        </pc:sldLayoutChg>
        <pc:sldLayoutChg chg="add">
          <pc:chgData name="" userId="" providerId="" clId="Web-{F0861A7D-1612-1FC1-7FEE-C4E1C8383CEE}" dt="2022-12-22T21:28:47.189" v="0"/>
          <pc:sldLayoutMkLst>
            <pc:docMk/>
            <pc:sldMasterMk cId="2948167520" sldId="2147483648"/>
            <pc:sldLayoutMk cId="2994701897" sldId="2147483658"/>
          </pc:sldLayoutMkLst>
        </pc:sldLayoutChg>
        <pc:sldLayoutChg chg="add">
          <pc:chgData name="" userId="" providerId="" clId="Web-{F0861A7D-1612-1FC1-7FEE-C4E1C8383CEE}" dt="2022-12-22T21:28:47.189" v="0"/>
          <pc:sldLayoutMkLst>
            <pc:docMk/>
            <pc:sldMasterMk cId="2948167520" sldId="2147483648"/>
            <pc:sldLayoutMk cId="2389990817" sldId="2147483659"/>
          </pc:sldLayoutMkLst>
        </pc:sldLayoutChg>
      </pc:sldMasterChg>
      <pc:sldMasterChg chg="replId modSldLayout">
        <pc:chgData name="" userId="" providerId="" clId="Web-{F0861A7D-1612-1FC1-7FEE-C4E1C8383CEE}" dt="2022-12-22T21:28:47.189" v="0"/>
        <pc:sldMasterMkLst>
          <pc:docMk/>
          <pc:sldMasterMk cId="632898549" sldId="2147483661"/>
        </pc:sldMasterMkLst>
        <pc:sldLayoutChg chg="replId">
          <pc:chgData name="" userId="" providerId="" clId="Web-{F0861A7D-1612-1FC1-7FEE-C4E1C8383CEE}" dt="2022-12-22T21:28:47.189" v="0"/>
          <pc:sldLayoutMkLst>
            <pc:docMk/>
            <pc:sldMasterMk cId="632898549" sldId="2147483661"/>
            <pc:sldLayoutMk cId="1635177931" sldId="2147483662"/>
          </pc:sldLayoutMkLst>
        </pc:sldLayoutChg>
        <pc:sldLayoutChg chg="replId">
          <pc:chgData name="" userId="" providerId="" clId="Web-{F0861A7D-1612-1FC1-7FEE-C4E1C8383CEE}" dt="2022-12-22T21:28:47.189" v="0"/>
          <pc:sldLayoutMkLst>
            <pc:docMk/>
            <pc:sldMasterMk cId="632898549" sldId="2147483661"/>
            <pc:sldLayoutMk cId="2371034720" sldId="2147483663"/>
          </pc:sldLayoutMkLst>
        </pc:sldLayoutChg>
        <pc:sldLayoutChg chg="replId">
          <pc:chgData name="" userId="" providerId="" clId="Web-{F0861A7D-1612-1FC1-7FEE-C4E1C8383CEE}" dt="2022-12-22T21:28:47.189" v="0"/>
          <pc:sldLayoutMkLst>
            <pc:docMk/>
            <pc:sldMasterMk cId="632898549" sldId="2147483661"/>
            <pc:sldLayoutMk cId="1761655545" sldId="2147483664"/>
          </pc:sldLayoutMkLst>
        </pc:sldLayoutChg>
        <pc:sldLayoutChg chg="replId">
          <pc:chgData name="" userId="" providerId="" clId="Web-{F0861A7D-1612-1FC1-7FEE-C4E1C8383CEE}" dt="2022-12-22T21:28:47.189" v="0"/>
          <pc:sldLayoutMkLst>
            <pc:docMk/>
            <pc:sldMasterMk cId="632898549" sldId="2147483661"/>
            <pc:sldLayoutMk cId="3280094346" sldId="2147483665"/>
          </pc:sldLayoutMkLst>
        </pc:sldLayoutChg>
        <pc:sldLayoutChg chg="replId">
          <pc:chgData name="" userId="" providerId="" clId="Web-{F0861A7D-1612-1FC1-7FEE-C4E1C8383CEE}" dt="2022-12-22T21:28:47.189" v="0"/>
          <pc:sldLayoutMkLst>
            <pc:docMk/>
            <pc:sldMasterMk cId="632898549" sldId="2147483661"/>
            <pc:sldLayoutMk cId="923876287" sldId="2147483666"/>
          </pc:sldLayoutMkLst>
        </pc:sldLayoutChg>
        <pc:sldLayoutChg chg="replId">
          <pc:chgData name="" userId="" providerId="" clId="Web-{F0861A7D-1612-1FC1-7FEE-C4E1C8383CEE}" dt="2022-12-22T21:28:47.189" v="0"/>
          <pc:sldLayoutMkLst>
            <pc:docMk/>
            <pc:sldMasterMk cId="632898549" sldId="2147483661"/>
            <pc:sldLayoutMk cId="3469832742" sldId="2147483667"/>
          </pc:sldLayoutMkLst>
        </pc:sldLayoutChg>
        <pc:sldLayoutChg chg="replId">
          <pc:chgData name="" userId="" providerId="" clId="Web-{F0861A7D-1612-1FC1-7FEE-C4E1C8383CEE}" dt="2022-12-22T21:28:47.189" v="0"/>
          <pc:sldLayoutMkLst>
            <pc:docMk/>
            <pc:sldMasterMk cId="632898549" sldId="2147483661"/>
            <pc:sldLayoutMk cId="2650753997" sldId="2147483668"/>
          </pc:sldLayoutMkLst>
        </pc:sldLayoutChg>
        <pc:sldLayoutChg chg="replId">
          <pc:chgData name="" userId="" providerId="" clId="Web-{F0861A7D-1612-1FC1-7FEE-C4E1C8383CEE}" dt="2022-12-22T21:28:47.189" v="0"/>
          <pc:sldLayoutMkLst>
            <pc:docMk/>
            <pc:sldMasterMk cId="632898549" sldId="2147483661"/>
            <pc:sldLayoutMk cId="3471105081" sldId="2147483669"/>
          </pc:sldLayoutMkLst>
        </pc:sldLayoutChg>
        <pc:sldLayoutChg chg="replId">
          <pc:chgData name="" userId="" providerId="" clId="Web-{F0861A7D-1612-1FC1-7FEE-C4E1C8383CEE}" dt="2022-12-22T21:28:47.189" v="0"/>
          <pc:sldLayoutMkLst>
            <pc:docMk/>
            <pc:sldMasterMk cId="632898549" sldId="2147483661"/>
            <pc:sldLayoutMk cId="4280707710" sldId="2147483670"/>
          </pc:sldLayoutMkLst>
        </pc:sldLayoutChg>
        <pc:sldLayoutChg chg="replId">
          <pc:chgData name="" userId="" providerId="" clId="Web-{F0861A7D-1612-1FC1-7FEE-C4E1C8383CEE}" dt="2022-12-22T21:28:47.189" v="0"/>
          <pc:sldLayoutMkLst>
            <pc:docMk/>
            <pc:sldMasterMk cId="632898549" sldId="2147483661"/>
            <pc:sldLayoutMk cId="3815440467" sldId="2147483671"/>
          </pc:sldLayoutMkLst>
        </pc:sldLayoutChg>
        <pc:sldLayoutChg chg="replId">
          <pc:chgData name="" userId="" providerId="" clId="Web-{F0861A7D-1612-1FC1-7FEE-C4E1C8383CEE}" dt="2022-12-22T21:28:47.189" v="0"/>
          <pc:sldLayoutMkLst>
            <pc:docMk/>
            <pc:sldMasterMk cId="632898549" sldId="2147483661"/>
            <pc:sldLayoutMk cId="3915121103" sldId="2147483672"/>
          </pc:sldLayoutMkLst>
        </pc:sldLayoutChg>
      </pc:sldMasterChg>
    </pc:docChg>
  </pc:docChgLst>
  <pc:docChgLst>
    <pc:chgData name="ARIANA DEL PILAR LEON MARIN" userId="S::aleon@educacionbogota.gov.co::cc8396e5-3c26-44dd-936d-17af2463ba8d" providerId="AD" clId="Web-{F0861A7D-1612-1FC1-7FEE-C4E1C8383CEE}"/>
    <pc:docChg chg="sldOrd">
      <pc:chgData name="ARIANA DEL PILAR LEON MARIN" userId="S::aleon@educacionbogota.gov.co::cc8396e5-3c26-44dd-936d-17af2463ba8d" providerId="AD" clId="Web-{F0861A7D-1612-1FC1-7FEE-C4E1C8383CEE}" dt="2022-12-22T21:28:54.283" v="0"/>
      <pc:docMkLst>
        <pc:docMk/>
      </pc:docMkLst>
      <pc:sldChg chg="ord">
        <pc:chgData name="ARIANA DEL PILAR LEON MARIN" userId="S::aleon@educacionbogota.gov.co::cc8396e5-3c26-44dd-936d-17af2463ba8d" providerId="AD" clId="Web-{F0861A7D-1612-1FC1-7FEE-C4E1C8383CEE}" dt="2022-12-22T21:28:54.283" v="0"/>
        <pc:sldMkLst>
          <pc:docMk/>
          <pc:sldMk cId="2483606246" sldId="314"/>
        </pc:sldMkLst>
      </pc:sldChg>
    </pc:docChg>
  </pc:docChgLst>
  <pc:docChgLst>
    <pc:chgData name="ARIANA DEL PILAR LEON MARIN" userId="S::aleon@educacionbogota.gov.co::cc8396e5-3c26-44dd-936d-17af2463ba8d" providerId="AD" clId="Web-{DF8BE407-B77B-0A28-BE87-A6E02BAC1A53}"/>
    <pc:docChg chg="modSld">
      <pc:chgData name="ARIANA DEL PILAR LEON MARIN" userId="S::aleon@educacionbogota.gov.co::cc8396e5-3c26-44dd-936d-17af2463ba8d" providerId="AD" clId="Web-{DF8BE407-B77B-0A28-BE87-A6E02BAC1A53}" dt="2023-02-06T02:33:24.352" v="1" actId="20577"/>
      <pc:docMkLst>
        <pc:docMk/>
      </pc:docMkLst>
      <pc:sldChg chg="modSp">
        <pc:chgData name="ARIANA DEL PILAR LEON MARIN" userId="S::aleon@educacionbogota.gov.co::cc8396e5-3c26-44dd-936d-17af2463ba8d" providerId="AD" clId="Web-{DF8BE407-B77B-0A28-BE87-A6E02BAC1A53}" dt="2023-02-06T02:33:24.352" v="1" actId="20577"/>
        <pc:sldMkLst>
          <pc:docMk/>
          <pc:sldMk cId="362000541" sldId="312"/>
        </pc:sldMkLst>
        <pc:spChg chg="mod">
          <ac:chgData name="ARIANA DEL PILAR LEON MARIN" userId="S::aleon@educacionbogota.gov.co::cc8396e5-3c26-44dd-936d-17af2463ba8d" providerId="AD" clId="Web-{DF8BE407-B77B-0A28-BE87-A6E02BAC1A53}" dt="2023-02-06T02:33:24.352" v="1" actId="20577"/>
          <ac:spMkLst>
            <pc:docMk/>
            <pc:sldMk cId="362000541" sldId="312"/>
            <ac:spMk id="3" creationId="{0750C976-BF8F-44C0-9607-D7941D278773}"/>
          </ac:spMkLst>
        </pc:spChg>
      </pc:sldChg>
    </pc:docChg>
  </pc:docChgLst>
  <pc:docChgLst>
    <pc:chgData name="LAURA MARCELA GUERRA TORRES" userId="S::lguerrat@educacionbogota.gov.co::4af371d9-a488-4606-bf57-2556517dc80a" providerId="AD" clId="Web-{E8F79CDE-0D45-D4EE-6BC0-1A52F1E99912}"/>
    <pc:docChg chg="addSld delSld modSld sldOrd">
      <pc:chgData name="LAURA MARCELA GUERRA TORRES" userId="S::lguerrat@educacionbogota.gov.co::4af371d9-a488-4606-bf57-2556517dc80a" providerId="AD" clId="Web-{E8F79CDE-0D45-D4EE-6BC0-1A52F1E99912}" dt="2023-02-07T02:04:33.074" v="11"/>
      <pc:docMkLst>
        <pc:docMk/>
      </pc:docMkLst>
      <pc:sldChg chg="addSp delSp modSp new ord">
        <pc:chgData name="LAURA MARCELA GUERRA TORRES" userId="S::lguerrat@educacionbogota.gov.co::4af371d9-a488-4606-bf57-2556517dc80a" providerId="AD" clId="Web-{E8F79CDE-0D45-D4EE-6BC0-1A52F1E99912}" dt="2023-02-07T02:04:33.074" v="11"/>
        <pc:sldMkLst>
          <pc:docMk/>
          <pc:sldMk cId="4130256298" sldId="315"/>
        </pc:sldMkLst>
        <pc:spChg chg="del">
          <ac:chgData name="LAURA MARCELA GUERRA TORRES" userId="S::lguerrat@educacionbogota.gov.co::4af371d9-a488-4606-bf57-2556517dc80a" providerId="AD" clId="Web-{E8F79CDE-0D45-D4EE-6BC0-1A52F1E99912}" dt="2023-02-07T01:58:19.751" v="1"/>
          <ac:spMkLst>
            <pc:docMk/>
            <pc:sldMk cId="4130256298" sldId="315"/>
            <ac:spMk id="3" creationId="{A9ECEB51-DA29-3D18-7EC0-EC202EA343B0}"/>
          </ac:spMkLst>
        </pc:spChg>
        <pc:picChg chg="add mod ord">
          <ac:chgData name="LAURA MARCELA GUERRA TORRES" userId="S::lguerrat@educacionbogota.gov.co::4af371d9-a488-4606-bf57-2556517dc80a" providerId="AD" clId="Web-{E8F79CDE-0D45-D4EE-6BC0-1A52F1E99912}" dt="2023-02-07T01:58:31.595" v="3" actId="14100"/>
          <ac:picMkLst>
            <pc:docMk/>
            <pc:sldMk cId="4130256298" sldId="315"/>
            <ac:picMk id="4" creationId="{C9B76BC6-A30A-0853-2DFC-BFEDE3BAA3D4}"/>
          </ac:picMkLst>
        </pc:picChg>
      </pc:sldChg>
      <pc:sldChg chg="addSp delSp modSp new">
        <pc:chgData name="LAURA MARCELA GUERRA TORRES" userId="S::lguerrat@educacionbogota.gov.co::4af371d9-a488-4606-bf57-2556517dc80a" providerId="AD" clId="Web-{E8F79CDE-0D45-D4EE-6BC0-1A52F1E99912}" dt="2023-02-07T02:00:20.801" v="7" actId="14100"/>
        <pc:sldMkLst>
          <pc:docMk/>
          <pc:sldMk cId="298823884" sldId="316"/>
        </pc:sldMkLst>
        <pc:spChg chg="del">
          <ac:chgData name="LAURA MARCELA GUERRA TORRES" userId="S::lguerrat@educacionbogota.gov.co::4af371d9-a488-4606-bf57-2556517dc80a" providerId="AD" clId="Web-{E8F79CDE-0D45-D4EE-6BC0-1A52F1E99912}" dt="2023-02-07T02:00:13.848" v="5"/>
          <ac:spMkLst>
            <pc:docMk/>
            <pc:sldMk cId="298823884" sldId="316"/>
            <ac:spMk id="3" creationId="{63B802B2-6A25-6C3D-9C81-8E86F0439C13}"/>
          </ac:spMkLst>
        </pc:spChg>
        <pc:picChg chg="add mod ord">
          <ac:chgData name="LAURA MARCELA GUERRA TORRES" userId="S::lguerrat@educacionbogota.gov.co::4af371d9-a488-4606-bf57-2556517dc80a" providerId="AD" clId="Web-{E8F79CDE-0D45-D4EE-6BC0-1A52F1E99912}" dt="2023-02-07T02:00:20.801" v="7" actId="14100"/>
          <ac:picMkLst>
            <pc:docMk/>
            <pc:sldMk cId="298823884" sldId="316"/>
            <ac:picMk id="4" creationId="{DB953888-2C69-5F75-FBB6-6A34AA348C2A}"/>
          </ac:picMkLst>
        </pc:picChg>
      </pc:sldChg>
      <pc:sldChg chg="new del">
        <pc:chgData name="LAURA MARCELA GUERRA TORRES" userId="S::lguerrat@educacionbogota.gov.co::4af371d9-a488-4606-bf57-2556517dc80a" providerId="AD" clId="Web-{E8F79CDE-0D45-D4EE-6BC0-1A52F1E99912}" dt="2023-02-07T02:04:11.745" v="9"/>
        <pc:sldMkLst>
          <pc:docMk/>
          <pc:sldMk cId="2827306095" sldId="31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406E0-5AA5-46DD-8F99-5BA52132C438}" type="datetimeFigureOut">
              <a:rPr lang="es-CO" smtClean="0"/>
              <a:t>6/02/2023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8FD8D-C7A0-4E16-8905-B55026152AB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8169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9C17E-6E5B-4348-8BE2-D36ABDECFABD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3804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08F99F-8522-4E52-8B83-679FA8FD8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7049D7-48FF-4955-97CD-4C936121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D6B731-3277-465A-80CC-E13A47EC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4A224-3B2B-4978-8E7D-FEC6F0EAB4F4}" type="datetimeFigureOut">
              <a:rPr lang="es-CO" smtClean="0"/>
              <a:t>6/02/2023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2A35D8-DF2F-4988-AF9E-8F8A240C7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E4433F-F01E-43FA-97B7-1DCF3F84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43D8-D1E6-4628-8CB3-9A5FAB3858D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5177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4EFAB5-6398-4AF7-B309-6ACFCEABE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482B2C0-1E8B-4DB3-A939-3CBCCBC0B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E8CB38-D9BA-4F25-A268-2991BE8CB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4A224-3B2B-4978-8E7D-FEC6F0EAB4F4}" type="datetimeFigureOut">
              <a:rPr lang="es-CO" smtClean="0"/>
              <a:t>6/02/2023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3307B5-FFBB-46E1-9D11-C01E0B28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3AE82C-D60B-45C0-B55B-614756C06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43D8-D1E6-4628-8CB3-9A5FAB3858D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5440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EA8B466-B207-43A3-8F65-9D02D1CB15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513A71A-4090-4198-B575-61DF0C7A5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259F0B-0D35-4A27-97D0-39AEC6FB5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4A224-3B2B-4978-8E7D-FEC6F0EAB4F4}" type="datetimeFigureOut">
              <a:rPr lang="es-CO" smtClean="0"/>
              <a:t>6/02/2023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C1234A-76F4-422A-8D71-32A2D1EE8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3D83A5-D9BC-4A17-8940-D42203A20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43D8-D1E6-4628-8CB3-9A5FAB3858D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5121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66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9927CA-4998-4D64-BD85-9B30191E5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C4C59D-4D92-4CB5-8524-D8DDDA488D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B0D4A2-D476-4667-B5CF-002F0070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80F0-DD82-486A-AE60-1D6E78E263A2}" type="datetimeFigureOut">
              <a:rPr lang="es-CO" smtClean="0"/>
              <a:t>6/02/2023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DA027B-A52D-4E9E-BF68-47EF1DC1A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467994-AAA5-4917-AEEF-6326047F6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3CE2-D24E-4421-A1D0-EA6B8C3367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2129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632CAD-6A11-495E-A37B-0D1D4DDF7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5B8519-2695-472A-A5BD-C17155EB7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CCCD38-9717-4C5A-950A-D5D24A347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80F0-DD82-486A-AE60-1D6E78E263A2}" type="datetimeFigureOut">
              <a:rPr lang="es-CO" smtClean="0"/>
              <a:t>6/02/2023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669F75-010D-4245-B801-2AC9FDF9A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2793AE-B736-4CB1-8F96-49DA97BB1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3CE2-D24E-4421-A1D0-EA6B8C3367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7305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AADF3-25D5-4A96-99A3-6151D25D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FAB67A-51E5-4681-ACCC-DBAFFC60F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72A127-02B9-447A-9F9B-42237C59B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80F0-DD82-486A-AE60-1D6E78E263A2}" type="datetimeFigureOut">
              <a:rPr lang="es-CO" smtClean="0"/>
              <a:t>6/02/2023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04D520-FCB5-47B9-BE83-9FD1EBE7A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6BFFC1-0C01-4971-B0E0-7A4A02EF0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3CE2-D24E-4421-A1D0-EA6B8C3367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73888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EB3A95-3DE0-4328-A8C5-C40FF5F1F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EF195E-B977-4B9C-A4C0-F1DD475AC6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5AFFAD-6AC4-4153-A563-CEEE3E10A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5B6CB6-503C-4A22-AA48-9A6083DB3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80F0-DD82-486A-AE60-1D6E78E263A2}" type="datetimeFigureOut">
              <a:rPr lang="es-CO" smtClean="0"/>
              <a:t>6/02/2023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3C78AB-337B-4FEC-8BBF-6942DF469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B5A476-B802-4787-9E66-B45DF02A2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3CE2-D24E-4421-A1D0-EA6B8C3367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7615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36D3DB-6D92-43CB-8352-57B92A461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97EE17-53B3-4F96-9599-430CCCECE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8DBAF2D-F085-4B82-AC9B-4CA66B97D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335C630-9AD6-4742-B701-A04DF9B09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BA9CA71-978B-4999-B2C0-DCBB477DB0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9F99A77-E82B-45BA-9A43-4F3368270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80F0-DD82-486A-AE60-1D6E78E263A2}" type="datetimeFigureOut">
              <a:rPr lang="es-CO" smtClean="0"/>
              <a:t>6/02/2023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23E280E-EF7E-40C7-8D8C-CA500044A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D97F921-27DC-44C7-9729-635CDDBC4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3CE2-D24E-4421-A1D0-EA6B8C3367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60107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54E2CB-3687-4ECD-A53A-A84412675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2A8AA97-F583-4262-A07D-16671A433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80F0-DD82-486A-AE60-1D6E78E263A2}" type="datetimeFigureOut">
              <a:rPr lang="es-CO" smtClean="0"/>
              <a:t>6/02/2023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C807BBC-ACD9-4326-8E60-A9C721C6E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4CFFE52-2199-40E8-8F38-7D759118E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3CE2-D24E-4421-A1D0-EA6B8C3367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7852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EE12C3E-3B91-476A-ACEE-2508EE4D4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80F0-DD82-486A-AE60-1D6E78E263A2}" type="datetimeFigureOut">
              <a:rPr lang="es-CO" smtClean="0"/>
              <a:t>6/02/2023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73389B1-0224-4605-90BD-8ED9E98CC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53A7BCA-7BD2-41B5-B03D-099BB741E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3CE2-D24E-4421-A1D0-EA6B8C3367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8441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4B799F-9C9D-4873-9928-1DB84039C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42A4A3-DED0-4572-B168-C4A35072D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B7693C-3739-4137-B231-31CE3E69D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4A224-3B2B-4978-8E7D-FEC6F0EAB4F4}" type="datetimeFigureOut">
              <a:rPr lang="es-CO" smtClean="0"/>
              <a:t>6/02/2023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6F015E-64FF-419B-A087-E7A47CAB9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678806-5FF5-4297-9C6B-1B5B88A62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43D8-D1E6-4628-8CB3-9A5FAB3858D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1034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651C77-6DDB-4DB9-8904-C5EE49202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D210CB-C44B-4F97-8617-CC5CB01F5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DD71ECE-2389-42B3-97C3-83E3CD8CAC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8EB2E59-A7BD-41C8-8632-7B48D1378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80F0-DD82-486A-AE60-1D6E78E263A2}" type="datetimeFigureOut">
              <a:rPr lang="es-CO" smtClean="0"/>
              <a:t>6/02/2023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288AED7-D4AA-4B2C-A913-032F97605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3E241C-FDFB-4FA4-BC60-D8B27D064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3CE2-D24E-4421-A1D0-EA6B8C3367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9824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D53B60-ACB9-4751-A5B9-8CECC83EF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85EF65B-B7EA-414E-BC97-471C71EF61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A75F53F-8DF7-4EA7-BDC6-D095EFE44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235543-90AC-4876-8DB4-EEC8B5D56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80F0-DD82-486A-AE60-1D6E78E263A2}" type="datetimeFigureOut">
              <a:rPr lang="es-CO" smtClean="0"/>
              <a:t>6/02/2023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027599A-5C19-4071-81B9-395875FBD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5A9B53-2E40-4042-B4F5-576C37A5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3CE2-D24E-4421-A1D0-EA6B8C3367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07542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3A548-89E5-4299-8618-208220110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BF7FA65-AAC9-4219-B508-CD4EA801C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A1D579-1DF8-467A-B5B1-47EDA2608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80F0-DD82-486A-AE60-1D6E78E263A2}" type="datetimeFigureOut">
              <a:rPr lang="es-CO" smtClean="0"/>
              <a:t>6/02/2023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DD3CDA-18F0-4A91-A349-AAF43820C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FC55C3-A3B0-47EA-93C9-E7B409029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3CE2-D24E-4421-A1D0-EA6B8C3367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47018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99B0E66-6305-44F1-9FF9-D7435B5BBD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F666499-730F-45E2-BCD5-B1D3A3AA1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08088B-A644-430A-8061-071095B4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80F0-DD82-486A-AE60-1D6E78E263A2}" type="datetimeFigureOut">
              <a:rPr lang="es-CO" smtClean="0"/>
              <a:t>6/02/2023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5D5FB0-CD3C-46BD-A0A6-1CEF2E303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6E154D-2845-463D-9475-C7A711127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3CE2-D24E-4421-A1D0-EA6B8C3367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89990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01841D-41D5-49B7-BD10-EEC5985EC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A6A07B4-232A-4737-96D9-D31AB91EE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7F485E-395D-4CB4-BEF0-784EFD25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4A224-3B2B-4978-8E7D-FEC6F0EAB4F4}" type="datetimeFigureOut">
              <a:rPr lang="es-CO" smtClean="0"/>
              <a:t>6/02/2023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6123F8-64DE-47B0-9185-2FAA0E972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74E6BB-C558-4D1F-9F9B-D3D5FBD11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43D8-D1E6-4628-8CB3-9A5FAB3858D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61655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8F6606-C00D-4FFB-BDC2-86339F952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BBBE48-C641-4BB8-AF97-4B56129C3A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8E35286-E7B3-4673-AECA-383CB5532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A0D8B81-5D66-4926-B897-36DD39F3E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4A224-3B2B-4978-8E7D-FEC6F0EAB4F4}" type="datetimeFigureOut">
              <a:rPr lang="es-CO" smtClean="0"/>
              <a:t>6/02/2023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906539-DB9E-4D32-B552-8A643262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898728-CBCD-495B-B7F4-A9225DB13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43D8-D1E6-4628-8CB3-9A5FAB3858D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80094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4296EB-422A-42F4-8BBE-C74D37FB7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D8D792-25C7-4757-87C0-1153DCA8F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DEA1869-A86E-4FC7-9293-CC28EEF10C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9E15CF9-EDAB-4B5D-80C0-10DB3BFC6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3670858-788F-4B41-88EC-C20C2E0C3E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3AA6F52-468D-4093-9442-0DCD984D9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4A224-3B2B-4978-8E7D-FEC6F0EAB4F4}" type="datetimeFigureOut">
              <a:rPr lang="es-CO" smtClean="0"/>
              <a:t>6/02/2023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C92AC73-DF4E-4CF6-B702-D99CA0DEB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5C153D0-8F82-4213-AA72-8172A2086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43D8-D1E6-4628-8CB3-9A5FAB3858D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387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EA12E0-56CA-44AA-BFE4-17378ADBD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730EB0D-C104-47CB-AEA7-BE2FB78D9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4A224-3B2B-4978-8E7D-FEC6F0EAB4F4}" type="datetimeFigureOut">
              <a:rPr lang="es-CO" smtClean="0"/>
              <a:t>6/02/2023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4426171-0834-49B9-AF11-784ACB8E9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3491BBB-3C51-4825-8D50-E4D70FECA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43D8-D1E6-4628-8CB3-9A5FAB3858D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983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D1D7B62-DA5E-490B-AF6D-7186139DC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4A224-3B2B-4978-8E7D-FEC6F0EAB4F4}" type="datetimeFigureOut">
              <a:rPr lang="es-CO" smtClean="0"/>
              <a:t>6/02/2023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4408DBD-2960-41F0-8446-636D1A8F8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62AC0B7-27A9-4419-B6C0-86B2B21C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43D8-D1E6-4628-8CB3-9A5FAB3858D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0753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A02145-33EA-400F-8F52-2B010C6E1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B2BC47-685A-4395-BD60-4718E379E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06AC42-B506-4424-9B1D-229B8DBFE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3EF948-5934-4B77-94DD-8A2EBBDE2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4A224-3B2B-4978-8E7D-FEC6F0EAB4F4}" type="datetimeFigureOut">
              <a:rPr lang="es-CO" smtClean="0"/>
              <a:t>6/02/2023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77515C-A4F6-4C0C-9722-9DE03626A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A6447D-D833-463C-BCEB-48CEFF8A0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43D8-D1E6-4628-8CB3-9A5FAB3858D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110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9C30F0-0EAA-4A1C-B8D6-B8A6A9BB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289D8CF-47B3-4F96-AA9C-8BF518D949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9ED3640-7CA9-42FD-9FD4-EA37825DE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D6701A-301A-47E2-AF78-C1BF1A470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4A224-3B2B-4978-8E7D-FEC6F0EAB4F4}" type="datetimeFigureOut">
              <a:rPr lang="es-CO" smtClean="0"/>
              <a:t>6/02/2023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29CC58-8F6F-4D96-8BBD-95DA02EE5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66046D-D870-48C9-A0CC-1E5F8F8B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43D8-D1E6-4628-8CB3-9A5FAB3858D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070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AE8E66D-3170-4D65-818A-6D0FE2257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7A497A-D73E-4FD8-B7FE-3D0902BE9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FC6B65-00AF-4DDE-869F-C277CBD66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4A224-3B2B-4978-8E7D-FEC6F0EAB4F4}" type="datetimeFigureOut">
              <a:rPr lang="es-CO" smtClean="0"/>
              <a:t>6/02/2023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39159D-DC24-4E6D-953D-E8F1DB9ADC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EF958C-517A-491F-94FB-767657C2E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143D8-D1E6-4628-8CB3-9A5FAB3858D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289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F8C0428-9F9B-4EF8-9C70-51679B869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95E846-9720-4711-9420-002841C1F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1AAB9A-D619-4C26-B3A5-536EA0A2E4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280F0-DD82-486A-AE60-1D6E78E263A2}" type="datetimeFigureOut">
              <a:rPr lang="es-CO" smtClean="0"/>
              <a:t>6/02/2023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482405-B676-4E67-AEEA-58319EBC3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E49F4F-433B-4139-B5D1-62AE32C99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F3CE2-D24E-4421-A1D0-EA6B8C3367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816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d6PiXHe87U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O_j2ULitNQ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FEB874C-489E-634C-B8F3-315A9B270645}"/>
              </a:ext>
            </a:extLst>
          </p:cNvPr>
          <p:cNvSpPr/>
          <p:nvPr/>
        </p:nvSpPr>
        <p:spPr>
          <a:xfrm>
            <a:off x="5611446" y="2047631"/>
            <a:ext cx="312616" cy="1125415"/>
          </a:xfrm>
          <a:prstGeom prst="rect">
            <a:avLst/>
          </a:prstGeom>
          <a:solidFill>
            <a:srgbClr val="152835"/>
          </a:solidFill>
          <a:ln>
            <a:solidFill>
              <a:srgbClr val="1528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5" name="Imagen 134">
            <a:extLst>
              <a:ext uri="{FF2B5EF4-FFF2-40B4-BE49-F238E27FC236}">
                <a16:creationId xmlns:a16="http://schemas.microsoft.com/office/drawing/2014/main" id="{B7F7A3BA-4DA0-DF4C-A008-2553B0F8B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054" y="-157162"/>
            <a:ext cx="8842523" cy="705247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E88784D-4320-9242-A3BA-B4DD25ED1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192" y="1522146"/>
            <a:ext cx="3274590" cy="74517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A6B2B84-25A1-F54B-B2F4-14051DB0A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0391" y="5051503"/>
            <a:ext cx="1827640" cy="94675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288D3F8-E904-784A-A113-2680B9F6E30C}"/>
              </a:ext>
            </a:extLst>
          </p:cNvPr>
          <p:cNvSpPr txBox="1"/>
          <p:nvPr/>
        </p:nvSpPr>
        <p:spPr>
          <a:xfrm>
            <a:off x="555591" y="2767280"/>
            <a:ext cx="50558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bg1"/>
                </a:solidFill>
                <a:latin typeface="+mj-lt"/>
                <a:ea typeface="Arial Black" charset="0"/>
                <a:cs typeface="Arial Black" charset="0"/>
              </a:rPr>
              <a:t>QUIERO Y CUIDO MI CUERPO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45E0AD2-200D-7B40-8579-3EEAF9D875F0}"/>
              </a:ext>
            </a:extLst>
          </p:cNvPr>
          <p:cNvSpPr txBox="1"/>
          <p:nvPr/>
        </p:nvSpPr>
        <p:spPr>
          <a:xfrm>
            <a:off x="742485" y="4190564"/>
            <a:ext cx="4572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>
                <a:solidFill>
                  <a:schemeClr val="bg1"/>
                </a:solidFill>
                <a:ea typeface="Arial Black" charset="0"/>
                <a:cs typeface="Arial" panose="020B0604020202020204" pitchFamily="34" charset="0"/>
              </a:rPr>
              <a:t>Oficina para la Convivencia Escolar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E102C62-58F0-014F-A3E6-A04AAFD1D404}"/>
              </a:ext>
            </a:extLst>
          </p:cNvPr>
          <p:cNvSpPr txBox="1"/>
          <p:nvPr/>
        </p:nvSpPr>
        <p:spPr>
          <a:xfrm>
            <a:off x="1899288" y="5558327"/>
            <a:ext cx="225839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_tradnl" sz="1400" b="1" dirty="0">
                <a:solidFill>
                  <a:schemeClr val="bg1"/>
                </a:solidFill>
                <a:ea typeface="Arial" charset="0"/>
                <a:cs typeface="Arial"/>
              </a:rPr>
              <a:t>Enero-2023</a:t>
            </a:r>
          </a:p>
        </p:txBody>
      </p:sp>
      <p:pic>
        <p:nvPicPr>
          <p:cNvPr id="3" name="Google Shape;166;p28">
            <a:extLst>
              <a:ext uri="{FF2B5EF4-FFF2-40B4-BE49-F238E27FC236}">
                <a16:creationId xmlns:a16="http://schemas.microsoft.com/office/drawing/2014/main" id="{24467CEF-B9F3-8F6F-CB36-C3B04EF83C9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63205" y="1489036"/>
            <a:ext cx="5055855" cy="3535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6819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9760EC8-3E69-4323-9BFE-AEC420F1BE8A}"/>
              </a:ext>
            </a:extLst>
          </p:cNvPr>
          <p:cNvSpPr/>
          <p:nvPr/>
        </p:nvSpPr>
        <p:spPr>
          <a:xfrm>
            <a:off x="1359881" y="54890"/>
            <a:ext cx="798858" cy="923330"/>
          </a:xfrm>
          <a:prstGeom prst="rect">
            <a:avLst/>
          </a:prstGeom>
          <a:ln w="57150"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ans Condensed"/>
              </a:rPr>
              <a:t>4.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DBA3F13-4701-406A-AAA0-EF7D979BD5E9}"/>
              </a:ext>
            </a:extLst>
          </p:cNvPr>
          <p:cNvSpPr/>
          <p:nvPr/>
        </p:nvSpPr>
        <p:spPr>
          <a:xfrm>
            <a:off x="1316749" y="-60129"/>
            <a:ext cx="798858" cy="923330"/>
          </a:xfrm>
          <a:prstGeom prst="rect">
            <a:avLst/>
          </a:prstGeom>
          <a:ln w="57150"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5400" b="1" noProof="0" dirty="0">
                <a:solidFill>
                  <a:schemeClr val="bg1"/>
                </a:solidFill>
                <a:latin typeface="Museo Sans Condensed"/>
              </a:rPr>
              <a:t>3</a:t>
            </a:r>
            <a:r>
              <a:rPr kumimoji="0" lang="es-CO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ans Condensed"/>
              </a:rPr>
              <a:t>.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51768DDF-2D2F-45F0-9983-A6A22ACC83CF}"/>
              </a:ext>
            </a:extLst>
          </p:cNvPr>
          <p:cNvCxnSpPr>
            <a:cxnSpLocks/>
          </p:cNvCxnSpPr>
          <p:nvPr/>
        </p:nvCxnSpPr>
        <p:spPr>
          <a:xfrm>
            <a:off x="1310926" y="1001186"/>
            <a:ext cx="5204529" cy="0"/>
          </a:xfrm>
          <a:prstGeom prst="line">
            <a:avLst/>
          </a:prstGeom>
          <a:ln>
            <a:solidFill>
              <a:srgbClr val="FF7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96030CF-8B0C-49A0-831E-5656711CAE6D}"/>
              </a:ext>
            </a:extLst>
          </p:cNvPr>
          <p:cNvSpPr txBox="1"/>
          <p:nvPr/>
        </p:nvSpPr>
        <p:spPr>
          <a:xfrm>
            <a:off x="237988" y="280587"/>
            <a:ext cx="805070" cy="707886"/>
          </a:xfrm>
          <a:prstGeom prst="rect">
            <a:avLst/>
          </a:prstGeom>
          <a:solidFill>
            <a:srgbClr val="FD4C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BE77A14-41F3-4DC0-9D6E-4C077D7B657D}"/>
              </a:ext>
            </a:extLst>
          </p:cNvPr>
          <p:cNvSpPr/>
          <p:nvPr/>
        </p:nvSpPr>
        <p:spPr>
          <a:xfrm>
            <a:off x="1235126" y="428017"/>
            <a:ext cx="9600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s-ES" sz="2800" b="1" dirty="0">
                <a:solidFill>
                  <a:srgbClr val="293952"/>
                </a:solidFill>
                <a:latin typeface="+mj-lt"/>
                <a:cs typeface="Arial" panose="020B0604020202020204" pitchFamily="34" charset="0"/>
              </a:rPr>
              <a:t>Las partes del cuerpo</a:t>
            </a:r>
          </a:p>
        </p:txBody>
      </p:sp>
      <p:pic>
        <p:nvPicPr>
          <p:cNvPr id="13" name="Gráfico 12" descr="Piezas de rompecabezas">
            <a:extLst>
              <a:ext uri="{FF2B5EF4-FFF2-40B4-BE49-F238E27FC236}">
                <a16:creationId xmlns:a16="http://schemas.microsoft.com/office/drawing/2014/main" id="{021E3874-782E-44B2-A0A3-4249FB248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8512" y="368720"/>
            <a:ext cx="914400" cy="9144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39326C4-E4A0-412D-9247-ECD12E155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11987"/>
            <a:ext cx="11861800" cy="5842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35678AB-2CBC-D3BF-BB71-2EE1A6C4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95" y="261813"/>
            <a:ext cx="3767551" cy="602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043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9760EC8-3E69-4323-9BFE-AEC420F1BE8A}"/>
              </a:ext>
            </a:extLst>
          </p:cNvPr>
          <p:cNvSpPr/>
          <p:nvPr/>
        </p:nvSpPr>
        <p:spPr>
          <a:xfrm>
            <a:off x="1359881" y="346990"/>
            <a:ext cx="798858" cy="923330"/>
          </a:xfrm>
          <a:prstGeom prst="rect">
            <a:avLst/>
          </a:prstGeom>
          <a:ln w="57150"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ans Condensed"/>
              </a:rPr>
              <a:t>4.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DBA3F13-4701-406A-AAA0-EF7D979BD5E9}"/>
              </a:ext>
            </a:extLst>
          </p:cNvPr>
          <p:cNvSpPr/>
          <p:nvPr/>
        </p:nvSpPr>
        <p:spPr>
          <a:xfrm>
            <a:off x="1316749" y="231971"/>
            <a:ext cx="798858" cy="923330"/>
          </a:xfrm>
          <a:prstGeom prst="rect">
            <a:avLst/>
          </a:prstGeom>
          <a:ln w="57150"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5400" b="1" noProof="0" dirty="0">
                <a:solidFill>
                  <a:schemeClr val="bg1"/>
                </a:solidFill>
                <a:latin typeface="Museo Sans Condensed"/>
              </a:rPr>
              <a:t>3</a:t>
            </a:r>
            <a:r>
              <a:rPr kumimoji="0" lang="es-CO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ans Condensed"/>
              </a:rPr>
              <a:t>.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51768DDF-2D2F-45F0-9983-A6A22ACC83CF}"/>
              </a:ext>
            </a:extLst>
          </p:cNvPr>
          <p:cNvCxnSpPr>
            <a:cxnSpLocks/>
          </p:cNvCxnSpPr>
          <p:nvPr/>
        </p:nvCxnSpPr>
        <p:spPr>
          <a:xfrm>
            <a:off x="1679226" y="1242486"/>
            <a:ext cx="5204529" cy="0"/>
          </a:xfrm>
          <a:prstGeom prst="line">
            <a:avLst/>
          </a:prstGeom>
          <a:ln>
            <a:solidFill>
              <a:srgbClr val="FF7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96030CF-8B0C-49A0-831E-5656711CAE6D}"/>
              </a:ext>
            </a:extLst>
          </p:cNvPr>
          <p:cNvSpPr txBox="1"/>
          <p:nvPr/>
        </p:nvSpPr>
        <p:spPr>
          <a:xfrm>
            <a:off x="606288" y="521887"/>
            <a:ext cx="805070" cy="707886"/>
          </a:xfrm>
          <a:prstGeom prst="rect">
            <a:avLst/>
          </a:prstGeom>
          <a:solidFill>
            <a:srgbClr val="FD4C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BE77A14-41F3-4DC0-9D6E-4C077D7B657D}"/>
              </a:ext>
            </a:extLst>
          </p:cNvPr>
          <p:cNvSpPr/>
          <p:nvPr/>
        </p:nvSpPr>
        <p:spPr>
          <a:xfrm>
            <a:off x="1599714" y="644997"/>
            <a:ext cx="9600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s-ES" sz="2800" b="1" dirty="0">
                <a:solidFill>
                  <a:srgbClr val="293952"/>
                </a:solidFill>
                <a:latin typeface="+mj-lt"/>
                <a:cs typeface="Arial" panose="020B0604020202020204" pitchFamily="34" charset="0"/>
              </a:rPr>
              <a:t>¿Qué parte del cuerpo es pública y cuál privada?</a:t>
            </a:r>
          </a:p>
        </p:txBody>
      </p:sp>
      <p:pic>
        <p:nvPicPr>
          <p:cNvPr id="13" name="Gráfico 12" descr="Piezas de rompecabezas">
            <a:extLst>
              <a:ext uri="{FF2B5EF4-FFF2-40B4-BE49-F238E27FC236}">
                <a16:creationId xmlns:a16="http://schemas.microsoft.com/office/drawing/2014/main" id="{021E3874-782E-44B2-A0A3-4249FB248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4601" y="418629"/>
            <a:ext cx="914400" cy="9144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39326C4-E4A0-412D-9247-ECD12E155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11987"/>
            <a:ext cx="11861800" cy="5842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803A9EA-7F46-B67C-4D33-5CD3AD22F2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5" t="12668" r="34923" b="4514"/>
          <a:stretch/>
        </p:blipFill>
        <p:spPr>
          <a:xfrm>
            <a:off x="330200" y="1344590"/>
            <a:ext cx="1413635" cy="5031142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50C976-BF8F-44C0-9607-D7941D278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226" y="1207711"/>
            <a:ext cx="10360374" cy="479136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 rtl="0" fontAlgn="base">
              <a:buFont typeface="+mj-lt"/>
              <a:buAutoNum type="arabicPeriod"/>
            </a:pPr>
            <a:endParaRPr lang="es-E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fontAlgn="base"/>
            <a:r>
              <a:rPr lang="es-ES" dirty="0">
                <a:solidFill>
                  <a:srgbClr val="FF0000"/>
                </a:solidFill>
              </a:rPr>
              <a:t>ROJO: </a:t>
            </a:r>
            <a:r>
              <a:rPr lang="es-ES" dirty="0"/>
              <a:t>Partes del cuerpo a las que solo tu tienes acceso y, a esta edad, nadie más puede ver, ni tocar, ni fotografiar, ni grabar. Solo se debe tocar en caso de que sea para tu cuidar tu salud, con tu consentimiento y en la compañía de tu adulto de confianza.</a:t>
            </a:r>
          </a:p>
          <a:p>
            <a:pPr fontAlgn="base"/>
            <a:r>
              <a:rPr lang="es-E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AMARILLO: </a:t>
            </a:r>
            <a:r>
              <a:rPr lang="es-ES" dirty="0"/>
              <a:t>Partes del cuerpo que algunas veces, dependiendo del clima y la ropa, se pueden ver o no. También las partes que solo algunas personas cercanas que tu quieres pueden tocar, pero siempre con tu consentimiento. </a:t>
            </a:r>
          </a:p>
          <a:p>
            <a:pPr fontAlgn="base"/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VERDE: </a:t>
            </a:r>
            <a:r>
              <a:rPr lang="es-ES" dirty="0"/>
              <a:t>Partes del cuerpo que generalmente cualquier persona puede ver a simple vista y, si te sientes bien, puedes dejar que otras personas toquen en tu vida cotidiana, por ejemplo, cuando te saludan o cuando estás jugando. Aunque estas partes sean públicas, si alguien te quiere tomar una foto o un video debe preguntarte primero y también a tu adulto de confianza.</a:t>
            </a:r>
          </a:p>
        </p:txBody>
      </p:sp>
    </p:spTree>
    <p:extLst>
      <p:ext uri="{BB962C8B-B14F-4D97-AF65-F5344CB8AC3E}">
        <p14:creationId xmlns:p14="http://schemas.microsoft.com/office/powerpoint/2010/main" val="362000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9760EC8-3E69-4323-9BFE-AEC420F1BE8A}"/>
              </a:ext>
            </a:extLst>
          </p:cNvPr>
          <p:cNvSpPr/>
          <p:nvPr/>
        </p:nvSpPr>
        <p:spPr>
          <a:xfrm>
            <a:off x="1359881" y="346990"/>
            <a:ext cx="798858" cy="923330"/>
          </a:xfrm>
          <a:prstGeom prst="rect">
            <a:avLst/>
          </a:prstGeom>
          <a:ln w="57150"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ans Condensed"/>
              </a:rPr>
              <a:t>4.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DBA3F13-4701-406A-AAA0-EF7D979BD5E9}"/>
              </a:ext>
            </a:extLst>
          </p:cNvPr>
          <p:cNvSpPr/>
          <p:nvPr/>
        </p:nvSpPr>
        <p:spPr>
          <a:xfrm>
            <a:off x="1316749" y="231971"/>
            <a:ext cx="798858" cy="923330"/>
          </a:xfrm>
          <a:prstGeom prst="rect">
            <a:avLst/>
          </a:prstGeom>
          <a:ln w="57150"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5400" b="1" noProof="0" dirty="0">
                <a:solidFill>
                  <a:schemeClr val="bg1"/>
                </a:solidFill>
                <a:latin typeface="Museo Sans Condensed"/>
              </a:rPr>
              <a:t>3</a:t>
            </a:r>
            <a:r>
              <a:rPr kumimoji="0" lang="es-CO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ans Condensed"/>
              </a:rPr>
              <a:t>.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51768DDF-2D2F-45F0-9983-A6A22ACC83CF}"/>
              </a:ext>
            </a:extLst>
          </p:cNvPr>
          <p:cNvCxnSpPr>
            <a:cxnSpLocks/>
          </p:cNvCxnSpPr>
          <p:nvPr/>
        </p:nvCxnSpPr>
        <p:spPr>
          <a:xfrm>
            <a:off x="1679226" y="1242486"/>
            <a:ext cx="5204529" cy="0"/>
          </a:xfrm>
          <a:prstGeom prst="line">
            <a:avLst/>
          </a:prstGeom>
          <a:ln>
            <a:solidFill>
              <a:srgbClr val="FF7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96030CF-8B0C-49A0-831E-5656711CAE6D}"/>
              </a:ext>
            </a:extLst>
          </p:cNvPr>
          <p:cNvSpPr txBox="1"/>
          <p:nvPr/>
        </p:nvSpPr>
        <p:spPr>
          <a:xfrm>
            <a:off x="606288" y="456573"/>
            <a:ext cx="805070" cy="707886"/>
          </a:xfrm>
          <a:prstGeom prst="rect">
            <a:avLst/>
          </a:prstGeom>
          <a:solidFill>
            <a:srgbClr val="FD4C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BE77A14-41F3-4DC0-9D6E-4C077D7B657D}"/>
              </a:ext>
            </a:extLst>
          </p:cNvPr>
          <p:cNvSpPr/>
          <p:nvPr/>
        </p:nvSpPr>
        <p:spPr>
          <a:xfrm>
            <a:off x="1599714" y="644997"/>
            <a:ext cx="9600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s-ES" sz="2800" b="1" dirty="0">
                <a:solidFill>
                  <a:srgbClr val="293952"/>
                </a:solidFill>
                <a:latin typeface="+mj-lt"/>
                <a:cs typeface="Arial" panose="020B0604020202020204" pitchFamily="34" charset="0"/>
              </a:rPr>
              <a:t>Aprender a decir ”NO”</a:t>
            </a:r>
          </a:p>
        </p:txBody>
      </p:sp>
      <p:pic>
        <p:nvPicPr>
          <p:cNvPr id="13" name="Gráfico 12" descr="Piezas de rompecabezas">
            <a:extLst>
              <a:ext uri="{FF2B5EF4-FFF2-40B4-BE49-F238E27FC236}">
                <a16:creationId xmlns:a16="http://schemas.microsoft.com/office/drawing/2014/main" id="{021E3874-782E-44B2-A0A3-4249FB248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44601" y="418629"/>
            <a:ext cx="914400" cy="9144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39326C4-E4A0-412D-9247-ECD12E1554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11987"/>
            <a:ext cx="11861800" cy="584200"/>
          </a:xfrm>
          <a:prstGeom prst="rect">
            <a:avLst/>
          </a:prstGeom>
        </p:spPr>
      </p:pic>
      <p:pic>
        <p:nvPicPr>
          <p:cNvPr id="2" name="Yo sé cuidar mi cuerpo - video completo.mp4">
            <a:hlinkClick r:id="" action="ppaction://media"/>
            <a:extLst>
              <a:ext uri="{FF2B5EF4-FFF2-40B4-BE49-F238E27FC236}">
                <a16:creationId xmlns:a16="http://schemas.microsoft.com/office/drawing/2014/main" id="{7E3D62C7-BC35-9373-A428-A8F17C3313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9760EC8-3E69-4323-9BFE-AEC420F1BE8A}"/>
              </a:ext>
            </a:extLst>
          </p:cNvPr>
          <p:cNvSpPr/>
          <p:nvPr/>
        </p:nvSpPr>
        <p:spPr>
          <a:xfrm>
            <a:off x="1359881" y="346990"/>
            <a:ext cx="798858" cy="923330"/>
          </a:xfrm>
          <a:prstGeom prst="rect">
            <a:avLst/>
          </a:prstGeom>
          <a:ln w="57150"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ans Condensed"/>
              </a:rPr>
              <a:t>4.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DBA3F13-4701-406A-AAA0-EF7D979BD5E9}"/>
              </a:ext>
            </a:extLst>
          </p:cNvPr>
          <p:cNvSpPr/>
          <p:nvPr/>
        </p:nvSpPr>
        <p:spPr>
          <a:xfrm>
            <a:off x="1316749" y="231971"/>
            <a:ext cx="798858" cy="923330"/>
          </a:xfrm>
          <a:prstGeom prst="rect">
            <a:avLst/>
          </a:prstGeom>
          <a:ln w="57150"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5400" b="1" noProof="0" dirty="0">
                <a:solidFill>
                  <a:schemeClr val="bg1"/>
                </a:solidFill>
                <a:latin typeface="Museo Sans Condensed"/>
              </a:rPr>
              <a:t>3</a:t>
            </a:r>
            <a:r>
              <a:rPr kumimoji="0" lang="es-CO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ans Condensed"/>
              </a:rPr>
              <a:t>.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51768DDF-2D2F-45F0-9983-A6A22ACC83CF}"/>
              </a:ext>
            </a:extLst>
          </p:cNvPr>
          <p:cNvCxnSpPr>
            <a:cxnSpLocks/>
          </p:cNvCxnSpPr>
          <p:nvPr/>
        </p:nvCxnSpPr>
        <p:spPr>
          <a:xfrm>
            <a:off x="1679226" y="1242486"/>
            <a:ext cx="5204529" cy="0"/>
          </a:xfrm>
          <a:prstGeom prst="line">
            <a:avLst/>
          </a:prstGeom>
          <a:ln>
            <a:solidFill>
              <a:srgbClr val="FF7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96030CF-8B0C-49A0-831E-5656711CAE6D}"/>
              </a:ext>
            </a:extLst>
          </p:cNvPr>
          <p:cNvSpPr txBox="1"/>
          <p:nvPr/>
        </p:nvSpPr>
        <p:spPr>
          <a:xfrm>
            <a:off x="606288" y="391259"/>
            <a:ext cx="805070" cy="707886"/>
          </a:xfrm>
          <a:prstGeom prst="rect">
            <a:avLst/>
          </a:prstGeom>
          <a:solidFill>
            <a:srgbClr val="FD4C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BE77A14-41F3-4DC0-9D6E-4C077D7B657D}"/>
              </a:ext>
            </a:extLst>
          </p:cNvPr>
          <p:cNvSpPr/>
          <p:nvPr/>
        </p:nvSpPr>
        <p:spPr>
          <a:xfrm>
            <a:off x="1599714" y="644997"/>
            <a:ext cx="9600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s-ES" sz="2800" b="1" dirty="0">
                <a:solidFill>
                  <a:srgbClr val="293952"/>
                </a:solidFill>
                <a:latin typeface="+mj-lt"/>
                <a:cs typeface="Arial" panose="020B0604020202020204" pitchFamily="34" charset="0"/>
              </a:rPr>
              <a:t>¿Para qué sirven y cómo cuido las partes de mi cuerpo?</a:t>
            </a:r>
          </a:p>
        </p:txBody>
      </p:sp>
      <p:pic>
        <p:nvPicPr>
          <p:cNvPr id="13" name="Gráfico 12" descr="Piezas de rompecabezas">
            <a:extLst>
              <a:ext uri="{FF2B5EF4-FFF2-40B4-BE49-F238E27FC236}">
                <a16:creationId xmlns:a16="http://schemas.microsoft.com/office/drawing/2014/main" id="{021E3874-782E-44B2-A0A3-4249FB248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4601" y="418629"/>
            <a:ext cx="914400" cy="9144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39326C4-E4A0-412D-9247-ECD12E155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11987"/>
            <a:ext cx="11861800" cy="584200"/>
          </a:xfrm>
          <a:prstGeom prst="rect">
            <a:avLst/>
          </a:prstGeom>
        </p:spPr>
      </p:pic>
      <p:pic>
        <p:nvPicPr>
          <p:cNvPr id="2" name="Google Shape;166;p28">
            <a:extLst>
              <a:ext uri="{FF2B5EF4-FFF2-40B4-BE49-F238E27FC236}">
                <a16:creationId xmlns:a16="http://schemas.microsoft.com/office/drawing/2014/main" id="{732A570A-9505-8B80-6168-C846ED46A55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2972" y="1822545"/>
            <a:ext cx="5055855" cy="3535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8971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C51AE3-0A67-759C-B59D-1211F0BC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Elementos multimedia en línea 3" title="Super reglas para cuidar mi cuerpo - Cuidado de partes íntimas">
            <a:hlinkClick r:id="" action="ppaction://media"/>
            <a:extLst>
              <a:ext uri="{FF2B5EF4-FFF2-40B4-BE49-F238E27FC236}">
                <a16:creationId xmlns:a16="http://schemas.microsoft.com/office/drawing/2014/main" id="{C9B76BC6-A30A-0853-2DFC-BFEDE3BAA3D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42338"/>
            <a:ext cx="12192000" cy="6994584"/>
          </a:xfrm>
        </p:spPr>
      </p:pic>
    </p:spTree>
    <p:extLst>
      <p:ext uri="{BB962C8B-B14F-4D97-AF65-F5344CB8AC3E}">
        <p14:creationId xmlns:p14="http://schemas.microsoft.com/office/powerpoint/2010/main" val="4130256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D7B891-C2F7-5F43-C1A8-33A37F75A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Elementos multimedia en línea 3" title="Cancion  !Decir No!">
            <a:hlinkClick r:id="" action="ppaction://media"/>
            <a:extLst>
              <a:ext uri="{FF2B5EF4-FFF2-40B4-BE49-F238E27FC236}">
                <a16:creationId xmlns:a16="http://schemas.microsoft.com/office/drawing/2014/main" id="{DB953888-2C69-5F75-FBB6-6A34AA348C2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794"/>
            <a:ext cx="12192000" cy="6850811"/>
          </a:xfrm>
        </p:spPr>
      </p:pic>
    </p:spTree>
    <p:extLst>
      <p:ext uri="{BB962C8B-B14F-4D97-AF65-F5344CB8AC3E}">
        <p14:creationId xmlns:p14="http://schemas.microsoft.com/office/powerpoint/2010/main" val="298823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1FE4E6A-9576-4340-B3D7-7CBE32BE8A43}"/>
              </a:ext>
            </a:extLst>
          </p:cNvPr>
          <p:cNvSpPr txBox="1"/>
          <p:nvPr/>
        </p:nvSpPr>
        <p:spPr>
          <a:xfrm>
            <a:off x="2928257" y="2288063"/>
            <a:ext cx="63354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500" b="1" spc="300" dirty="0">
                <a:solidFill>
                  <a:schemeClr val="bg1"/>
                </a:solidFill>
                <a:latin typeface="Candara" panose="020E0502030303020204" pitchFamily="34" charset="0"/>
              </a:rPr>
              <a:t>GRACIAS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049D8C4-95B4-4988-A714-85BBA8119C9C}"/>
              </a:ext>
            </a:extLst>
          </p:cNvPr>
          <p:cNvSpPr txBox="1"/>
          <p:nvPr/>
        </p:nvSpPr>
        <p:spPr>
          <a:xfrm>
            <a:off x="7902" y="0"/>
            <a:ext cx="528761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Elaboró: Nombre, Cargo y Subsecretaría.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ECFE136-2BFB-4FF8-917E-125BEFB58C6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9960428" y="5587708"/>
            <a:ext cx="1914754" cy="102380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E786AD3-F547-4B7B-8B4C-A8DAB863F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91667" l="1359" r="97283">
                        <a14:foregroundMark x1="35870" y1="13095" x2="35870" y2="13095"/>
                        <a14:foregroundMark x1="38043" y1="41667" x2="38043" y2="41667"/>
                        <a14:foregroundMark x1="44022" y1="29762" x2="44022" y2="29762"/>
                        <a14:foregroundMark x1="39946" y1="32143" x2="39946" y2="32143"/>
                        <a14:foregroundMark x1="39946" y1="34524" x2="39946" y2="34524"/>
                        <a14:foregroundMark x1="36685" y1="28571" x2="36685" y2="28571"/>
                        <a14:foregroundMark x1="58424" y1="53571" x2="58424" y2="53571"/>
                        <a14:foregroundMark x1="56250" y1="67857" x2="56250" y2="67857"/>
                        <a14:foregroundMark x1="43207" y1="72619" x2="43207" y2="72619"/>
                        <a14:foregroundMark x1="56250" y1="38095" x2="56250" y2="38095"/>
                        <a14:foregroundMark x1="73641" y1="47619" x2="73641" y2="47619"/>
                        <a14:foregroundMark x1="66576" y1="77381" x2="66576" y2="77381"/>
                        <a14:foregroundMark x1="78804" y1="73810" x2="78804" y2="73810"/>
                        <a14:foregroundMark x1="72826" y1="73810" x2="72826" y2="73810"/>
                        <a14:foregroundMark x1="91033" y1="79762" x2="91033" y2="79762"/>
                        <a14:foregroundMark x1="84511" y1="72619" x2="84511" y2="72619"/>
                        <a14:foregroundMark x1="86685" y1="57143" x2="86685" y2="57143"/>
                        <a14:foregroundMark x1="86685" y1="57143" x2="86685" y2="57143"/>
                        <a14:foregroundMark x1="19565" y1="54762" x2="19565" y2="54762"/>
                        <a14:foregroundMark x1="19022" y1="76190" x2="19022" y2="76190"/>
                        <a14:foregroundMark x1="33696" y1="76190" x2="33696" y2="76190"/>
                        <a14:foregroundMark x1="27717" y1="73810" x2="27717" y2="73810"/>
                        <a14:foregroundMark x1="51902" y1="72619" x2="51902" y2="72619"/>
                        <a14:foregroundMark x1="93478" y1="63095" x2="93478" y2="63095"/>
                        <a14:foregroundMark x1="83424" y1="60714" x2="83424" y2="60714"/>
                        <a14:foregroundMark x1="73913" y1="60714" x2="73913" y2="60714"/>
                        <a14:foregroundMark x1="65761" y1="63095" x2="65761" y2="63095"/>
                        <a14:foregroundMark x1="63587" y1="64286" x2="63587" y2="64286"/>
                        <a14:foregroundMark x1="63315" y1="85714" x2="63315" y2="85714"/>
                        <a14:foregroundMark x1="75000" y1="89286" x2="75000" y2="89286"/>
                        <a14:foregroundMark x1="80163" y1="90476" x2="80163" y2="90476"/>
                        <a14:foregroundMark x1="80163" y1="90476" x2="80163" y2="90476"/>
                        <a14:foregroundMark x1="97826" y1="90476" x2="97826" y2="90476"/>
                        <a14:foregroundMark x1="8967" y1="28571" x2="8967" y2="28571"/>
                        <a14:foregroundMark x1="4620" y1="38095" x2="4620" y2="38095"/>
                        <a14:foregroundMark x1="10326" y1="67857" x2="10326" y2="67857"/>
                        <a14:foregroundMark x1="13315" y1="29762" x2="13315" y2="29762"/>
                        <a14:foregroundMark x1="13315" y1="9524" x2="13315" y2="9524"/>
                        <a14:foregroundMark x1="8696" y1="15476" x2="8696" y2="15476"/>
                        <a14:foregroundMark x1="8696" y1="15476" x2="8696" y2="15476"/>
                        <a14:foregroundMark x1="5978" y1="21429" x2="5978" y2="21429"/>
                        <a14:foregroundMark x1="5978" y1="21429" x2="5978" y2="21429"/>
                        <a14:foregroundMark x1="5978" y1="21429" x2="5978" y2="21429"/>
                        <a14:foregroundMark x1="5978" y1="21429" x2="5978" y2="21429"/>
                        <a14:foregroundMark x1="5978" y1="21429" x2="5978" y2="21429"/>
                        <a14:foregroundMark x1="16033" y1="34524" x2="16033" y2="34524"/>
                        <a14:foregroundMark x1="32880" y1="35714" x2="32880" y2="35714"/>
                        <a14:foregroundMark x1="26902" y1="34524" x2="26902" y2="34524"/>
                        <a14:foregroundMark x1="19837" y1="32143" x2="19837" y2="32143"/>
                        <a14:foregroundMark x1="46739" y1="34524" x2="46739" y2="34524"/>
                        <a14:foregroundMark x1="46739" y1="26190" x2="46739" y2="26190"/>
                        <a14:foregroundMark x1="50272" y1="38095" x2="50272" y2="38095"/>
                        <a14:foregroundMark x1="52446" y1="35714" x2="52446" y2="35714"/>
                        <a14:foregroundMark x1="57880" y1="26190" x2="57880" y2="26190"/>
                        <a14:foregroundMark x1="65489" y1="32143" x2="65489" y2="32143"/>
                        <a14:foregroundMark x1="69565" y1="25000" x2="69565" y2="25000"/>
                        <a14:foregroundMark x1="69565" y1="25000" x2="69565" y2="25000"/>
                        <a14:foregroundMark x1="71467" y1="39286" x2="71467" y2="39286"/>
                        <a14:foregroundMark x1="70924" y1="21429" x2="70924" y2="21429"/>
                        <a14:foregroundMark x1="13859" y1="54762" x2="13859" y2="54762"/>
                        <a14:foregroundMark x1="22554" y1="64286" x2="22554" y2="64286"/>
                        <a14:foregroundMark x1="21739" y1="79762" x2="21739" y2="79762"/>
                        <a14:foregroundMark x1="16848" y1="86905" x2="16848" y2="86905"/>
                        <a14:foregroundMark x1="18207" y1="92857" x2="18207" y2="92857"/>
                        <a14:foregroundMark x1="15217" y1="39286" x2="15217" y2="39286"/>
                        <a14:foregroundMark x1="1359" y1="44048" x2="1359" y2="44048"/>
                        <a14:backgroundMark x1="89130" y1="11905" x2="89130" y2="11905"/>
                        <a14:backgroundMark x1="89130" y1="11905" x2="89130" y2="11905"/>
                        <a14:backgroundMark x1="86957" y1="25000" x2="86957" y2="25000"/>
                        <a14:backgroundMark x1="86957" y1="25000" x2="86957" y2="25000"/>
                        <a14:backgroundMark x1="6793" y1="76190" x2="6793" y2="76190"/>
                        <a14:backgroundMark x1="6793" y1="76190" x2="6793" y2="761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075" y="5874345"/>
            <a:ext cx="3229498" cy="73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062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7109</TotalTime>
  <Words>237</Words>
  <Application>Microsoft Office PowerPoint</Application>
  <PresentationFormat>Panorámica</PresentationFormat>
  <Paragraphs>24</Paragraphs>
  <Slides>8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8</vt:i4>
      </vt:variant>
    </vt:vector>
  </HeadingPairs>
  <TitlesOfParts>
    <vt:vector size="10" baseType="lpstr">
      <vt:lpstr>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Propuesta para el trabajo pedagógico RIO-P</dc:title>
  <dc:creator>EDNA MARGARITA VARGAS ROMERO</dc:creator>
  <cp:lastModifiedBy>Ariana Leon</cp:lastModifiedBy>
  <cp:revision>52</cp:revision>
  <dcterms:created xsi:type="dcterms:W3CDTF">2021-03-10T01:11:33Z</dcterms:created>
  <dcterms:modified xsi:type="dcterms:W3CDTF">2023-02-07T02:04:38Z</dcterms:modified>
</cp:coreProperties>
</file>